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692" y="2130426"/>
            <a:ext cx="9652907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71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0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7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7" y="274638"/>
            <a:ext cx="10178143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90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7736" y="4406901"/>
            <a:ext cx="98485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7736" y="2906713"/>
            <a:ext cx="9848548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428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12520" y="1600201"/>
            <a:ext cx="37818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378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50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52650" y="1566976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52650" y="2272846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27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36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82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782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18906" y="1435099"/>
            <a:ext cx="4352625" cy="46910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07822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293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614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87488" y="1600201"/>
            <a:ext cx="10094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1371" y="188640"/>
            <a:ext cx="863600" cy="6444000"/>
          </a:xfrm>
          <a:prstGeom prst="rect">
            <a:avLst/>
          </a:prstGeom>
          <a:gradFill rotWithShape="1">
            <a:gsLst>
              <a:gs pos="0">
                <a:srgbClr val="00009A">
                  <a:alpha val="82001"/>
                </a:srgbClr>
              </a:gs>
              <a:gs pos="100000">
                <a:srgbClr val="F3F3F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8" name="Afbeelding 7" descr="logo TSH groo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909920" y="274638"/>
            <a:ext cx="1672480" cy="1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7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0092" y="1114426"/>
            <a:ext cx="9652907" cy="1470025"/>
          </a:xfrm>
        </p:spPr>
        <p:txBody>
          <a:bodyPr/>
          <a:lstStyle/>
          <a:p>
            <a:pPr algn="ctr"/>
            <a:r>
              <a:rPr lang="nl-NL" dirty="0" smtClean="0"/>
              <a:t>Hoofdstuk 11: Ruimtelijke ori</a:t>
            </a:r>
            <a:r>
              <a:rPr lang="nl-NL" dirty="0" smtClean="0">
                <a:cs typeface="Shruti" panose="020B0502040204020203" pitchFamily="34" charset="0"/>
              </a:rPr>
              <a:t>ëntatie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2375535"/>
            <a:ext cx="3745230" cy="45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35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88" y="846138"/>
            <a:ext cx="10094912" cy="1143000"/>
          </a:xfrm>
        </p:spPr>
        <p:txBody>
          <a:bodyPr/>
          <a:lstStyle/>
          <a:p>
            <a:r>
              <a:rPr lang="nl-NL" dirty="0" smtClean="0"/>
              <a:t>				Zaagmaat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286" y="1989138"/>
            <a:ext cx="4214812" cy="15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9084" y="3823018"/>
            <a:ext cx="5425916" cy="16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0378" y="5564507"/>
            <a:ext cx="4162028" cy="128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99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Zaagmaat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675" y="1562101"/>
            <a:ext cx="4860925" cy="256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jdelijke aanduiding voor inhoud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344" y="4391819"/>
            <a:ext cx="5784056" cy="230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02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3309" y="1354138"/>
            <a:ext cx="10178143" cy="1143000"/>
          </a:xfrm>
        </p:spPr>
        <p:txBody>
          <a:bodyPr/>
          <a:lstStyle/>
          <a:p>
            <a:r>
              <a:rPr lang="nl-NL" dirty="0" smtClean="0"/>
              <a:t>					Vragen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967037"/>
            <a:ext cx="3205163" cy="3205163"/>
          </a:xfrm>
        </p:spPr>
      </p:pic>
    </p:spTree>
    <p:extLst>
      <p:ext uri="{BB962C8B-B14F-4D97-AF65-F5344CB8AC3E}">
        <p14:creationId xmlns:p14="http://schemas.microsoft.com/office/powerpoint/2010/main" val="315352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6" y="1519238"/>
            <a:ext cx="10178143" cy="1143000"/>
          </a:xfrm>
        </p:spPr>
        <p:txBody>
          <a:bodyPr/>
          <a:lstStyle/>
          <a:p>
            <a:r>
              <a:rPr lang="nl-NL" dirty="0" smtClean="0"/>
              <a:t>				Tekening lezen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483" y="2332037"/>
            <a:ext cx="49776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03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3457" y="1049338"/>
            <a:ext cx="10178143" cy="1143000"/>
          </a:xfrm>
        </p:spPr>
        <p:txBody>
          <a:bodyPr/>
          <a:lstStyle/>
          <a:p>
            <a:r>
              <a:rPr lang="nl-NL" dirty="0" smtClean="0"/>
              <a:t>				Lijnsoorten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2822"/>
          <a:stretch/>
        </p:blipFill>
        <p:spPr bwMode="auto">
          <a:xfrm>
            <a:off x="3209187" y="2578101"/>
            <a:ext cx="6085681" cy="356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37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4788" y="1003701"/>
            <a:ext cx="10094912" cy="1143000"/>
          </a:xfrm>
        </p:spPr>
        <p:txBody>
          <a:bodyPr/>
          <a:lstStyle/>
          <a:p>
            <a:r>
              <a:rPr lang="nl-NL" dirty="0" smtClean="0"/>
              <a:t>		Bouwkundige tekening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47320" y="2870201"/>
            <a:ext cx="6499680" cy="4525963"/>
          </a:xfrm>
        </p:spPr>
        <p:txBody>
          <a:bodyPr/>
          <a:lstStyle/>
          <a:p>
            <a:r>
              <a:rPr lang="nl-NL" dirty="0" smtClean="0"/>
              <a:t>Geveltekening</a:t>
            </a:r>
          </a:p>
          <a:p>
            <a:r>
              <a:rPr lang="nl-NL" dirty="0" smtClean="0"/>
              <a:t>Plattegrondtekeningen</a:t>
            </a:r>
          </a:p>
          <a:p>
            <a:r>
              <a:rPr lang="nl-NL" dirty="0" smtClean="0"/>
              <a:t>Verdiepingstekeningen</a:t>
            </a:r>
          </a:p>
          <a:p>
            <a:r>
              <a:rPr lang="nl-NL" dirty="0" smtClean="0"/>
              <a:t>Doorsnedentekeningen</a:t>
            </a:r>
          </a:p>
          <a:p>
            <a:r>
              <a:rPr lang="nl-NL" dirty="0" smtClean="0"/>
              <a:t>Funderingsteken</a:t>
            </a:r>
          </a:p>
          <a:p>
            <a:r>
              <a:rPr lang="nl-NL" dirty="0" smtClean="0"/>
              <a:t>Detailtekeningen van constructies</a:t>
            </a:r>
          </a:p>
          <a:p>
            <a:r>
              <a:rPr lang="nl-NL" dirty="0" smtClean="0"/>
              <a:t>Situatietekening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892" t="42368" r="38901" b="25740"/>
          <a:stretch/>
        </p:blipFill>
        <p:spPr>
          <a:xfrm>
            <a:off x="7213600" y="1369320"/>
            <a:ext cx="4762499" cy="41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1557" y="1087438"/>
            <a:ext cx="10178143" cy="1143000"/>
          </a:xfrm>
        </p:spPr>
        <p:txBody>
          <a:bodyPr/>
          <a:lstStyle/>
          <a:p>
            <a:r>
              <a:rPr lang="nl-NL" dirty="0" smtClean="0"/>
              <a:t>			Geveltekeningen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35300"/>
            <a:ext cx="4671219" cy="31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10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7757" y="1100138"/>
            <a:ext cx="10178143" cy="1143000"/>
          </a:xfrm>
        </p:spPr>
        <p:txBody>
          <a:bodyPr/>
          <a:lstStyle/>
          <a:p>
            <a:r>
              <a:rPr lang="nl-NL" dirty="0" smtClean="0"/>
              <a:t>		Plattegrond- en verdiepingstekeningen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00" y="2146300"/>
            <a:ext cx="6324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51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Doorsnedetekeningen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 r="2328" b="6725"/>
          <a:stretch>
            <a:fillRect/>
          </a:stretch>
        </p:blipFill>
        <p:spPr bwMode="auto">
          <a:xfrm>
            <a:off x="2156446" y="1826653"/>
            <a:ext cx="4472953" cy="43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962" y="2232024"/>
            <a:ext cx="40465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895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7" y="1087438"/>
            <a:ext cx="10178143" cy="1143000"/>
          </a:xfrm>
        </p:spPr>
        <p:txBody>
          <a:bodyPr/>
          <a:lstStyle/>
          <a:p>
            <a:r>
              <a:rPr lang="nl-NL" dirty="0" smtClean="0"/>
              <a:t>				Situatietekening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401" y="3048000"/>
            <a:ext cx="4025106" cy="36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58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Wiskundige figuren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053590" y="2501901"/>
            <a:ext cx="3781879" cy="4525963"/>
          </a:xfrm>
        </p:spPr>
        <p:txBody>
          <a:bodyPr/>
          <a:lstStyle/>
          <a:p>
            <a:r>
              <a:rPr lang="nl-NL" dirty="0" smtClean="0"/>
              <a:t>Rechthoek 	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798800" y="2501900"/>
            <a:ext cx="3783600" cy="4525963"/>
          </a:xfrm>
        </p:spPr>
        <p:txBody>
          <a:bodyPr/>
          <a:lstStyle/>
          <a:p>
            <a:r>
              <a:rPr lang="nl-NL" dirty="0" smtClean="0"/>
              <a:t>Vierkant 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590" y="3109594"/>
            <a:ext cx="2975610" cy="27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197" y="3539490"/>
            <a:ext cx="2280603" cy="249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85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0457" y="1125538"/>
            <a:ext cx="10178143" cy="1143000"/>
          </a:xfrm>
        </p:spPr>
        <p:txBody>
          <a:bodyPr/>
          <a:lstStyle/>
          <a:p>
            <a:r>
              <a:rPr lang="nl-NL" dirty="0" smtClean="0"/>
              <a:t>		Detailtekeningen van constructies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2552700"/>
            <a:ext cx="7744619" cy="409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5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13" y="896938"/>
            <a:ext cx="10178143" cy="1143000"/>
          </a:xfrm>
        </p:spPr>
        <p:txBody>
          <a:bodyPr/>
          <a:lstStyle/>
          <a:p>
            <a:r>
              <a:rPr lang="nl-NL" dirty="0" smtClean="0"/>
              <a:t>					Vragen </a:t>
            </a:r>
            <a:endParaRPr lang="nl-NL" dirty="0"/>
          </a:p>
        </p:txBody>
      </p:sp>
      <p:pic>
        <p:nvPicPr>
          <p:cNvPr id="2050" name="Picture 2" descr="Afbeeldingsresultaat voor teken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349500"/>
            <a:ext cx="4593168" cy="33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871" y="1074738"/>
            <a:ext cx="10178143" cy="1143000"/>
          </a:xfrm>
        </p:spPr>
        <p:txBody>
          <a:bodyPr/>
          <a:lstStyle/>
          <a:p>
            <a:r>
              <a:rPr lang="nl-NL" dirty="0"/>
              <a:t>	</a:t>
            </a:r>
            <a:r>
              <a:rPr lang="nl-NL" dirty="0" smtClean="0"/>
              <a:t>		Installatietechnische tekening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518" y="2755106"/>
            <a:ext cx="68008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588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601" y="520700"/>
            <a:ext cx="557463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350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0" y="508000"/>
            <a:ext cx="61849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95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274638"/>
            <a:ext cx="692150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232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Vloerdoorvoeringen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235200"/>
            <a:ext cx="3898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0315" y="4216400"/>
            <a:ext cx="2712085" cy="166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ijdelijke aanduiding voor inhoud 6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9300" y="2730500"/>
            <a:ext cx="2209799" cy="13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915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372" y="846138"/>
            <a:ext cx="6190456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87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689100"/>
            <a:ext cx="4278312" cy="427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jdelijke aanduiding voor inhoud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1689100"/>
            <a:ext cx="4597400" cy="427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663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088" y="1417638"/>
            <a:ext cx="450691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jdelijke aanduiding voor inhoud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200" y="1654969"/>
            <a:ext cx="4102099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10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Driehoek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44004" y="1584413"/>
            <a:ext cx="3781879" cy="4525963"/>
          </a:xfrm>
        </p:spPr>
        <p:txBody>
          <a:bodyPr/>
          <a:lstStyle/>
          <a:p>
            <a:r>
              <a:rPr lang="nl-NL" dirty="0" smtClean="0"/>
              <a:t>Eigenschappen: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32222" t="74074" r="44074" b="19444"/>
          <a:stretch/>
        </p:blipFill>
        <p:spPr>
          <a:xfrm>
            <a:off x="2029846" y="2590800"/>
            <a:ext cx="4782464" cy="1046164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7" y="4411027"/>
            <a:ext cx="4505325" cy="154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849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Isometrisch tekenen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85420" y="2332037"/>
            <a:ext cx="6525079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een leiding kan in zeven richten lopen:</a:t>
            </a:r>
          </a:p>
          <a:p>
            <a:r>
              <a:rPr lang="nl-NL" dirty="0" smtClean="0"/>
              <a:t>Naar voren</a:t>
            </a:r>
          </a:p>
          <a:p>
            <a:r>
              <a:rPr lang="nl-NL" dirty="0" smtClean="0"/>
              <a:t>Naar achteren</a:t>
            </a:r>
          </a:p>
          <a:p>
            <a:r>
              <a:rPr lang="nl-NL" dirty="0" smtClean="0"/>
              <a:t>Naar boven</a:t>
            </a:r>
          </a:p>
          <a:p>
            <a:r>
              <a:rPr lang="nl-NL" dirty="0" smtClean="0"/>
              <a:t>Naar beneden</a:t>
            </a:r>
          </a:p>
          <a:p>
            <a:r>
              <a:rPr lang="nl-NL" dirty="0" smtClean="0"/>
              <a:t>Naar links</a:t>
            </a:r>
          </a:p>
          <a:p>
            <a:r>
              <a:rPr lang="nl-NL" dirty="0" smtClean="0"/>
              <a:t>Naar rechts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8394" y="2476500"/>
            <a:ext cx="4114006" cy="330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60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Voorbeeld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806" y="1902619"/>
            <a:ext cx="2578894" cy="340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190" y="2041207"/>
            <a:ext cx="3775710" cy="326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0972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7" y="858838"/>
            <a:ext cx="10178143" cy="1143000"/>
          </a:xfrm>
        </p:spPr>
        <p:txBody>
          <a:bodyPr/>
          <a:lstStyle/>
          <a:p>
            <a:r>
              <a:rPr lang="nl-NL" dirty="0" smtClean="0"/>
              <a:t>					Vragen </a:t>
            </a:r>
            <a:endParaRPr lang="nl-NL" dirty="0"/>
          </a:p>
        </p:txBody>
      </p:sp>
      <p:pic>
        <p:nvPicPr>
          <p:cNvPr id="3074" name="Picture 2" descr="Afbeeldingsresultaat voor lera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2" y="21590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99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8492" y="1254126"/>
            <a:ext cx="9652907" cy="1470025"/>
          </a:xfrm>
        </p:spPr>
        <p:txBody>
          <a:bodyPr/>
          <a:lstStyle/>
          <a:p>
            <a:r>
              <a:rPr lang="nl-NL" dirty="0" smtClean="0"/>
              <a:t>		Hoofdstuk 12: Praktijkopdracht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Afbeeldingsresultaat voor opdr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65" y="3087956"/>
            <a:ext cx="5282510" cy="29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31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aanleg ventilator unit Kantoor W-Wever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Leg met behulp van </a:t>
            </a:r>
            <a:r>
              <a:rPr lang="nl-NL" dirty="0" err="1" smtClean="0"/>
              <a:t>spirobuizen</a:t>
            </a:r>
            <a:r>
              <a:rPr lang="nl-NL" dirty="0" smtClean="0"/>
              <a:t> een ventilator unit aan op het kantoor van W. Wever.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De helft van de groep gaat de ventilator plaatsen (plus dak doorvoer door instructeur)</a:t>
            </a:r>
          </a:p>
          <a:p>
            <a:r>
              <a:rPr lang="nl-NL" dirty="0" smtClean="0"/>
              <a:t>Ander helft leiding monteren</a:t>
            </a:r>
            <a:endParaRPr lang="nl-NL" dirty="0"/>
          </a:p>
        </p:txBody>
      </p:sp>
      <p:pic>
        <p:nvPicPr>
          <p:cNvPr id="5122" name="Picture 2" descr="Afbeeldingsresultaat voor opdr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35312"/>
            <a:ext cx="2809875" cy="28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2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5088" y="1125538"/>
            <a:ext cx="10178143" cy="1143000"/>
          </a:xfrm>
        </p:spPr>
        <p:txBody>
          <a:bodyPr/>
          <a:lstStyle/>
          <a:p>
            <a:r>
              <a:rPr lang="nl-NL" dirty="0" smtClean="0"/>
              <a:t>					Cirkel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69" y="2497138"/>
            <a:ext cx="26479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32222" t="80185" r="47926" b="10926"/>
          <a:stretch/>
        </p:blipFill>
        <p:spPr>
          <a:xfrm>
            <a:off x="6414160" y="2944813"/>
            <a:ext cx="4697677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2357" y="1062038"/>
            <a:ext cx="10178143" cy="1143000"/>
          </a:xfrm>
        </p:spPr>
        <p:txBody>
          <a:bodyPr/>
          <a:lstStyle/>
          <a:p>
            <a:r>
              <a:rPr lang="nl-NL" dirty="0" smtClean="0"/>
              <a:t>			Amerikaanse projectie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390" y="1905000"/>
            <a:ext cx="46599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53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6957" y="1112838"/>
            <a:ext cx="10178143" cy="1143000"/>
          </a:xfrm>
        </p:spPr>
        <p:txBody>
          <a:bodyPr/>
          <a:lstStyle/>
          <a:p>
            <a:r>
              <a:rPr lang="nl-NL" dirty="0" smtClean="0"/>
              <a:t>					Vragen</a:t>
            </a:r>
            <a:endParaRPr lang="nl-NL" dirty="0"/>
          </a:p>
        </p:txBody>
      </p:sp>
      <p:pic>
        <p:nvPicPr>
          <p:cNvPr id="1026" name="Picture 2" descr="Afbeeldingsresultaat voor ruimtefiguren wiskun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832377"/>
            <a:ext cx="4344194" cy="38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9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1057910"/>
            <a:ext cx="10094912" cy="1143000"/>
          </a:xfrm>
        </p:spPr>
        <p:txBody>
          <a:bodyPr/>
          <a:lstStyle/>
          <a:p>
            <a:r>
              <a:rPr lang="nl-NL" dirty="0" smtClean="0"/>
              <a:t>			Gestrekte lengte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288" y="2200910"/>
            <a:ext cx="2306637" cy="145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3654266"/>
            <a:ext cx="3225800" cy="25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ijdelijke aanduiding voor inhoud 6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956" y="3654266"/>
            <a:ext cx="36957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81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846773"/>
            <a:ext cx="10094912" cy="1143000"/>
          </a:xfrm>
        </p:spPr>
        <p:txBody>
          <a:bodyPr/>
          <a:lstStyle/>
          <a:p>
            <a:r>
              <a:rPr lang="nl-NL" dirty="0" smtClean="0"/>
              <a:t>			Gestrekte lengte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885" t="52439" r="36886" b="26859"/>
          <a:stretch/>
        </p:blipFill>
        <p:spPr>
          <a:xfrm>
            <a:off x="5476101" y="2641600"/>
            <a:ext cx="6499660" cy="3340100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100" y="2179638"/>
            <a:ext cx="3173413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4" cstate="print"/>
          <a:srcRect t="10588" r="-193"/>
          <a:stretch>
            <a:fillRect/>
          </a:stretch>
        </p:blipFill>
        <p:spPr bwMode="auto">
          <a:xfrm>
            <a:off x="2388870" y="3702369"/>
            <a:ext cx="2308860" cy="24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5792788" y="5982823"/>
            <a:ext cx="3287712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= 140 + 94,2 + 90 = 324,2 mm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9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2587" y="1234316"/>
            <a:ext cx="10094912" cy="1143000"/>
          </a:xfrm>
        </p:spPr>
        <p:txBody>
          <a:bodyPr/>
          <a:lstStyle/>
          <a:p>
            <a:r>
              <a:rPr lang="nl-NL" dirty="0" smtClean="0"/>
              <a:t>				Gestrekte lengte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207" t="51181" r="38565" b="24061"/>
          <a:stretch/>
        </p:blipFill>
        <p:spPr>
          <a:xfrm>
            <a:off x="6540500" y="3932997"/>
            <a:ext cx="5041900" cy="3098665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7" y="1659697"/>
            <a:ext cx="3781425" cy="15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31778" t="53704" r="37111" b="16852"/>
          <a:stretch/>
        </p:blipFill>
        <p:spPr>
          <a:xfrm>
            <a:off x="1346200" y="3634411"/>
            <a:ext cx="4064000" cy="30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88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91</Words>
  <Application>Microsoft Office PowerPoint</Application>
  <PresentationFormat>Breedbeeld</PresentationFormat>
  <Paragraphs>51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0" baseType="lpstr">
      <vt:lpstr>Arial</vt:lpstr>
      <vt:lpstr>Calibri</vt:lpstr>
      <vt:lpstr>Shruti</vt:lpstr>
      <vt:lpstr>Times New Roman</vt:lpstr>
      <vt:lpstr>Trebuchet MS</vt:lpstr>
      <vt:lpstr>1_Office-thema</vt:lpstr>
      <vt:lpstr>Hoofdstuk 11: Ruimtelijke oriëntatie</vt:lpstr>
      <vt:lpstr>   Wiskundige figuren</vt:lpstr>
      <vt:lpstr>    Driehoek</vt:lpstr>
      <vt:lpstr>     Cirkel</vt:lpstr>
      <vt:lpstr>   Amerikaanse projectie</vt:lpstr>
      <vt:lpstr>     Vragen</vt:lpstr>
      <vt:lpstr>   Gestrekte lengte</vt:lpstr>
      <vt:lpstr>   Gestrekte lengte</vt:lpstr>
      <vt:lpstr>    Gestrekte lengte</vt:lpstr>
      <vt:lpstr>    Zaagmaat </vt:lpstr>
      <vt:lpstr>    Zaagmaat</vt:lpstr>
      <vt:lpstr>     Vragen </vt:lpstr>
      <vt:lpstr>    Tekening lezen</vt:lpstr>
      <vt:lpstr>    Lijnsoorten </vt:lpstr>
      <vt:lpstr>  Bouwkundige tekening</vt:lpstr>
      <vt:lpstr>   Geveltekeningen </vt:lpstr>
      <vt:lpstr>  Plattegrond- en verdiepingstekeningen</vt:lpstr>
      <vt:lpstr>   Doorsnedetekeningen </vt:lpstr>
      <vt:lpstr>    Situatietekening </vt:lpstr>
      <vt:lpstr>  Detailtekeningen van constructies </vt:lpstr>
      <vt:lpstr>     Vragen </vt:lpstr>
      <vt:lpstr>   Installatietechnische tekening </vt:lpstr>
      <vt:lpstr>PowerPoint-presentatie</vt:lpstr>
      <vt:lpstr>PowerPoint-presentatie</vt:lpstr>
      <vt:lpstr>PowerPoint-presentatie</vt:lpstr>
      <vt:lpstr>   Vloerdoorvoeringen </vt:lpstr>
      <vt:lpstr>    </vt:lpstr>
      <vt:lpstr>PowerPoint-presentatie</vt:lpstr>
      <vt:lpstr>PowerPoint-presentatie</vt:lpstr>
      <vt:lpstr>   Isometrisch tekenen </vt:lpstr>
      <vt:lpstr>     Voorbeeld</vt:lpstr>
      <vt:lpstr>     Vragen </vt:lpstr>
      <vt:lpstr>  Hoofdstuk 12: Praktijkopdracht</vt:lpstr>
      <vt:lpstr>Opdracht aanleg ventilator unit Kantoor W-Wever</vt:lpstr>
    </vt:vector>
  </TitlesOfParts>
  <Company>DIGNO i.o. Circle U en TSH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11: Ruimtelijke orië</dc:title>
  <dc:creator>stage</dc:creator>
  <cp:lastModifiedBy>administratie</cp:lastModifiedBy>
  <cp:revision>13</cp:revision>
  <dcterms:created xsi:type="dcterms:W3CDTF">2018-09-05T12:33:40Z</dcterms:created>
  <dcterms:modified xsi:type="dcterms:W3CDTF">2018-09-07T09:31:04Z</dcterms:modified>
</cp:coreProperties>
</file>