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4692" y="2130426"/>
            <a:ext cx="9652907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10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772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68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57" y="274638"/>
            <a:ext cx="10178143" cy="1143000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0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7736" y="4406901"/>
            <a:ext cx="984854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77736" y="2906713"/>
            <a:ext cx="9848548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82001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212520" y="1600201"/>
            <a:ext cx="378187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378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586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52650" y="1566976"/>
            <a:ext cx="378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152650" y="2272846"/>
            <a:ext cx="378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378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378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547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9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58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7822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18906" y="1435099"/>
            <a:ext cx="4352625" cy="469106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707822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3376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27930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487488" y="274638"/>
            <a:ext cx="10094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87488" y="1600201"/>
            <a:ext cx="10094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31371" y="188640"/>
            <a:ext cx="863600" cy="6444000"/>
          </a:xfrm>
          <a:prstGeom prst="rect">
            <a:avLst/>
          </a:prstGeom>
          <a:gradFill rotWithShape="1">
            <a:gsLst>
              <a:gs pos="0">
                <a:srgbClr val="00009A">
                  <a:alpha val="82001"/>
                </a:srgbClr>
              </a:gs>
              <a:gs pos="100000">
                <a:srgbClr val="F3F3F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pic>
        <p:nvPicPr>
          <p:cNvPr id="8" name="Afbeelding 7" descr="logo TSH groot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9909920" y="274638"/>
            <a:ext cx="1672480" cy="108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0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>
              <a:lumMod val="75000"/>
              <a:lumOff val="2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0222" y="1081555"/>
            <a:ext cx="9652907" cy="1470025"/>
          </a:xfrm>
        </p:spPr>
        <p:txBody>
          <a:bodyPr/>
          <a:lstStyle/>
          <a:p>
            <a:pPr algn="ctr"/>
            <a:r>
              <a:rPr lang="nl-NL" dirty="0" smtClean="0"/>
              <a:t>Hoofdstuk 6: bewerken koperen buis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3630" y="2280490"/>
            <a:ext cx="554609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897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8512" y="1108356"/>
            <a:ext cx="10094912" cy="1143000"/>
          </a:xfrm>
        </p:spPr>
        <p:txBody>
          <a:bodyPr/>
          <a:lstStyle/>
          <a:p>
            <a:r>
              <a:rPr lang="nl-NL" dirty="0" smtClean="0"/>
              <a:t>			Eigenschappen koperen buis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34942" t="46660" r="24160" b="30603"/>
          <a:stretch/>
        </p:blipFill>
        <p:spPr>
          <a:xfrm>
            <a:off x="6655968" y="3160322"/>
            <a:ext cx="4854389" cy="1519518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6929" y="2685801"/>
            <a:ext cx="3783013" cy="270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649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4041" y="752342"/>
            <a:ext cx="10094912" cy="1143000"/>
          </a:xfrm>
        </p:spPr>
        <p:txBody>
          <a:bodyPr/>
          <a:lstStyle/>
          <a:p>
            <a:r>
              <a:rPr lang="nl-NL" dirty="0" smtClean="0"/>
              <a:t>	Messing soldeerfittingen voor koperen buis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9311" y="1847294"/>
            <a:ext cx="3781425" cy="147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ijdelijke aanduiding voor inhoud 5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661" y="3352192"/>
            <a:ext cx="14382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0183" y="3378227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1946" y="4882702"/>
            <a:ext cx="1501140" cy="17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03086" y="4882702"/>
            <a:ext cx="1630680" cy="158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60247" y="3378227"/>
            <a:ext cx="2033270" cy="184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00183" y="3378227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60247" y="5046532"/>
            <a:ext cx="16922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Afbeelding 12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50598" y="5009542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158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Messing </a:t>
            </a:r>
            <a:r>
              <a:rPr lang="nl-NL" dirty="0"/>
              <a:t>soldeerfittingen voor koperen buis</a:t>
            </a:r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8394" y="1417638"/>
            <a:ext cx="1775759" cy="146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ijdelijke aanduiding voor inhoud 5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2600" y="1467224"/>
            <a:ext cx="1828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9248" y="3461236"/>
            <a:ext cx="1814905" cy="176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4153" y="3461236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/>
          <p:cNvPicPr/>
          <p:nvPr/>
        </p:nvPicPr>
        <p:blipFill rotWithShape="1">
          <a:blip r:embed="rId6" cstate="print"/>
          <a:srcRect l="3808" t="8151" r="37422" b="20799"/>
          <a:stretch/>
        </p:blipFill>
        <p:spPr bwMode="auto">
          <a:xfrm>
            <a:off x="7409332" y="1692276"/>
            <a:ext cx="1196788" cy="1289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06120" y="1445672"/>
            <a:ext cx="1651635" cy="165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09332" y="3520253"/>
            <a:ext cx="1692275" cy="165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10833" y="3884557"/>
            <a:ext cx="1869440" cy="1378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500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5197" y="939087"/>
            <a:ext cx="10094912" cy="1143000"/>
          </a:xfrm>
        </p:spPr>
        <p:txBody>
          <a:bodyPr/>
          <a:lstStyle/>
          <a:p>
            <a:r>
              <a:rPr lang="nl-NL" dirty="0" smtClean="0"/>
              <a:t>	Messing </a:t>
            </a:r>
            <a:r>
              <a:rPr lang="nl-NL" dirty="0"/>
              <a:t>soldeerfittingen voor koperen buis</a:t>
            </a:r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 rotWithShape="1">
          <a:blip r:embed="rId2" cstate="print"/>
          <a:srcRect l="9363" t="14287" r="17433" b="8637"/>
          <a:stretch/>
        </p:blipFill>
        <p:spPr bwMode="auto">
          <a:xfrm>
            <a:off x="1545197" y="2075527"/>
            <a:ext cx="1506070" cy="176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ijdelijke aanduiding voor inhoud 5"/>
          <p:cNvPicPr>
            <a:picLocks noGrp="1"/>
          </p:cNvPicPr>
          <p:nvPr>
            <p:ph sz="half" idx="2"/>
          </p:nvPr>
        </p:nvPicPr>
        <p:blipFill rotWithShape="1">
          <a:blip r:embed="rId3" cstate="print"/>
          <a:srcRect l="8105" t="17308" b="8494"/>
          <a:stretch/>
        </p:blipFill>
        <p:spPr bwMode="auto">
          <a:xfrm>
            <a:off x="3477988" y="2124825"/>
            <a:ext cx="1750600" cy="15830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/>
          <p:nvPr/>
        </p:nvPicPr>
        <p:blipFill rotWithShape="1">
          <a:blip r:embed="rId4" cstate="print"/>
          <a:srcRect t="11740" r="7493"/>
          <a:stretch/>
        </p:blipFill>
        <p:spPr bwMode="auto">
          <a:xfrm>
            <a:off x="1300993" y="4502732"/>
            <a:ext cx="2196465" cy="1517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Afbeelding 7"/>
          <p:cNvPicPr/>
          <p:nvPr/>
        </p:nvPicPr>
        <p:blipFill rotWithShape="1">
          <a:blip r:embed="rId5" cstate="print"/>
          <a:srcRect t="7633" r="5820"/>
          <a:stretch/>
        </p:blipFill>
        <p:spPr bwMode="auto">
          <a:xfrm>
            <a:off x="3877832" y="4415102"/>
            <a:ext cx="1630680" cy="1605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Afbeelding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11944" y="1888641"/>
            <a:ext cx="1536700" cy="1309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52174" y="1685218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0"/>
          <p:cNvPicPr/>
          <p:nvPr/>
        </p:nvPicPr>
        <p:blipFill rotWithShape="1">
          <a:blip r:embed="rId8" cstate="print"/>
          <a:srcRect t="11902" r="3031"/>
          <a:stretch/>
        </p:blipFill>
        <p:spPr bwMode="auto">
          <a:xfrm>
            <a:off x="7411944" y="3537107"/>
            <a:ext cx="1840230" cy="14058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Afbeelding 11"/>
          <p:cNvPicPr/>
          <p:nvPr/>
        </p:nvPicPr>
        <p:blipFill rotWithShape="1">
          <a:blip r:embed="rId9" cstate="print"/>
          <a:srcRect r="1675" b="9009"/>
          <a:stretch/>
        </p:blipFill>
        <p:spPr bwMode="auto">
          <a:xfrm>
            <a:off x="9067819" y="3537107"/>
            <a:ext cx="1602740" cy="1460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Afbeelding 12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1331" y="4997607"/>
            <a:ext cx="1978660" cy="165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245189" y="4999687"/>
            <a:ext cx="1637665" cy="148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966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7704" y="950866"/>
            <a:ext cx="10178143" cy="1143000"/>
          </a:xfrm>
        </p:spPr>
        <p:txBody>
          <a:bodyPr/>
          <a:lstStyle/>
          <a:p>
            <a:r>
              <a:rPr lang="nl-NL" dirty="0" smtClean="0"/>
              <a:t>				Vragen </a:t>
            </a:r>
            <a:endParaRPr lang="nl-NL" dirty="0"/>
          </a:p>
        </p:txBody>
      </p:sp>
      <p:pic>
        <p:nvPicPr>
          <p:cNvPr id="1026" name="Picture 2" descr="Afbeeldingsresultaat voor ne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669" y="2093866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3404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6</Words>
  <Application>Microsoft Office PowerPoint</Application>
  <PresentationFormat>Breedbeeld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1_Office-thema</vt:lpstr>
      <vt:lpstr>Hoofdstuk 6: bewerken koperen buis</vt:lpstr>
      <vt:lpstr>   Eigenschappen koperen buis</vt:lpstr>
      <vt:lpstr> Messing soldeerfittingen voor koperen buis</vt:lpstr>
      <vt:lpstr> Messing soldeerfittingen voor koperen buis</vt:lpstr>
      <vt:lpstr> Messing soldeerfittingen voor koperen buis</vt:lpstr>
      <vt:lpstr>    Vragen </vt:lpstr>
    </vt:vector>
  </TitlesOfParts>
  <Company>DIGNO i.o. Circle U en TSH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6: bewerken koperen buis</dc:title>
  <dc:creator>stage</dc:creator>
  <cp:lastModifiedBy>stage</cp:lastModifiedBy>
  <cp:revision>6</cp:revision>
  <dcterms:created xsi:type="dcterms:W3CDTF">2018-09-04T12:27:26Z</dcterms:created>
  <dcterms:modified xsi:type="dcterms:W3CDTF">2018-09-04T13:40:22Z</dcterms:modified>
</cp:coreProperties>
</file>