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24692" y="2130426"/>
            <a:ext cx="9652907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938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380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352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4257" y="274638"/>
            <a:ext cx="10178143" cy="11430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230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7736" y="4406901"/>
            <a:ext cx="984854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77736" y="2906713"/>
            <a:ext cx="9848548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41182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212520" y="1600201"/>
            <a:ext cx="378187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378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171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152650" y="1566976"/>
            <a:ext cx="3783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152650" y="2272846"/>
            <a:ext cx="3783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3783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3783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957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143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36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07822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18906" y="1435099"/>
            <a:ext cx="4352625" cy="469106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707822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55557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17523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487488" y="274638"/>
            <a:ext cx="10094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87488" y="1600201"/>
            <a:ext cx="100949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31371" y="188640"/>
            <a:ext cx="863600" cy="6444000"/>
          </a:xfrm>
          <a:prstGeom prst="rect">
            <a:avLst/>
          </a:prstGeom>
          <a:gradFill rotWithShape="1">
            <a:gsLst>
              <a:gs pos="0">
                <a:srgbClr val="00009A">
                  <a:alpha val="82001"/>
                </a:srgbClr>
              </a:gs>
              <a:gs pos="100000">
                <a:srgbClr val="F3F3F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8" name="Afbeelding 7" descr="logo TSH groot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9909920" y="274638"/>
            <a:ext cx="1672480" cy="108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6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65034" y="1095003"/>
            <a:ext cx="9652907" cy="1470025"/>
          </a:xfrm>
        </p:spPr>
        <p:txBody>
          <a:bodyPr/>
          <a:lstStyle/>
          <a:p>
            <a:pPr algn="ctr"/>
            <a:r>
              <a:rPr lang="nl-NL" dirty="0" smtClean="0"/>
              <a:t>Hoofdstuk 7: kennismaken met Sanitairtechniek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266329" y="9412941"/>
            <a:ext cx="3135798" cy="690247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26" name="Picture 2" descr="Afbeeldingsresultaat voor badka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445" y="2881124"/>
            <a:ext cx="5013831" cy="334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50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4041" y="1068015"/>
            <a:ext cx="10094912" cy="1143000"/>
          </a:xfrm>
        </p:spPr>
        <p:txBody>
          <a:bodyPr/>
          <a:lstStyle/>
          <a:p>
            <a:r>
              <a:rPr lang="nl-NL" dirty="0" smtClean="0"/>
              <a:t>			Leidingmaterialen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84673" y="2332037"/>
            <a:ext cx="5056750" cy="4525963"/>
          </a:xfrm>
        </p:spPr>
        <p:txBody>
          <a:bodyPr/>
          <a:lstStyle/>
          <a:p>
            <a:r>
              <a:rPr lang="nl-NL" dirty="0" smtClean="0"/>
              <a:t>PVC (polyvinylchloride)</a:t>
            </a:r>
          </a:p>
          <a:p>
            <a:r>
              <a:rPr lang="nl-NL" dirty="0" smtClean="0"/>
              <a:t>PE (polyetheen)</a:t>
            </a:r>
          </a:p>
          <a:p>
            <a:r>
              <a:rPr lang="nl-NL" dirty="0" smtClean="0"/>
              <a:t>PP (polypropeen)</a:t>
            </a:r>
          </a:p>
          <a:p>
            <a:r>
              <a:rPr lang="nl-NL" dirty="0" err="1" smtClean="0"/>
              <a:t>Sml</a:t>
            </a:r>
            <a:r>
              <a:rPr lang="nl-NL" dirty="0" smtClean="0"/>
              <a:t> (</a:t>
            </a:r>
            <a:r>
              <a:rPr lang="nl-NL" dirty="0" err="1" smtClean="0"/>
              <a:t>mofloos</a:t>
            </a:r>
            <a:r>
              <a:rPr lang="nl-NL" dirty="0" smtClean="0"/>
              <a:t> gietijzer)</a:t>
            </a:r>
          </a:p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418" y="2902601"/>
            <a:ext cx="3231751" cy="2163209"/>
          </a:xfrm>
        </p:spPr>
      </p:pic>
    </p:spTree>
    <p:extLst>
      <p:ext uri="{BB962C8B-B14F-4D97-AF65-F5344CB8AC3E}">
        <p14:creationId xmlns:p14="http://schemas.microsoft.com/office/powerpoint/2010/main" val="1024717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8120" y="1068015"/>
            <a:ext cx="10094912" cy="1143000"/>
          </a:xfrm>
        </p:spPr>
        <p:txBody>
          <a:bodyPr/>
          <a:lstStyle/>
          <a:p>
            <a:r>
              <a:rPr lang="nl-NL" dirty="0" smtClean="0"/>
              <a:t>			Sanitaire toestellen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8120" y="2372379"/>
            <a:ext cx="3781879" cy="4525963"/>
          </a:xfrm>
        </p:spPr>
        <p:txBody>
          <a:bodyPr/>
          <a:lstStyle/>
          <a:p>
            <a:r>
              <a:rPr lang="nl-NL" dirty="0" smtClean="0"/>
              <a:t>Closetpot</a:t>
            </a:r>
          </a:p>
          <a:p>
            <a:endParaRPr lang="nl-NL" dirty="0"/>
          </a:p>
          <a:p>
            <a:r>
              <a:rPr lang="nl-NL" dirty="0" smtClean="0"/>
              <a:t>Urinoir</a:t>
            </a:r>
          </a:p>
          <a:p>
            <a:endParaRPr lang="nl-NL" dirty="0"/>
          </a:p>
          <a:p>
            <a:r>
              <a:rPr lang="nl-NL" dirty="0" smtClean="0"/>
              <a:t>Wastafel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2646" y="2731324"/>
            <a:ext cx="5735782" cy="211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3773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81618" y="1033859"/>
            <a:ext cx="10094912" cy="1143000"/>
          </a:xfrm>
        </p:spPr>
        <p:txBody>
          <a:bodyPr/>
          <a:lstStyle/>
          <a:p>
            <a:r>
              <a:rPr lang="nl-NL" dirty="0" smtClean="0"/>
              <a:t>			Sanitaire toestellen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11567" y="2466508"/>
            <a:ext cx="3781879" cy="4525963"/>
          </a:xfrm>
        </p:spPr>
        <p:txBody>
          <a:bodyPr/>
          <a:lstStyle/>
          <a:p>
            <a:r>
              <a:rPr lang="nl-NL" dirty="0" smtClean="0"/>
              <a:t>Handwasbakje</a:t>
            </a:r>
          </a:p>
          <a:p>
            <a:endParaRPr lang="nl-NL" dirty="0"/>
          </a:p>
          <a:p>
            <a:r>
              <a:rPr lang="nl-NL" dirty="0" smtClean="0"/>
              <a:t>Douche</a:t>
            </a:r>
          </a:p>
          <a:p>
            <a:endParaRPr lang="nl-NL" dirty="0"/>
          </a:p>
          <a:p>
            <a:r>
              <a:rPr lang="nl-NL" dirty="0" smtClean="0"/>
              <a:t>Bad</a:t>
            </a:r>
          </a:p>
          <a:p>
            <a:endParaRPr lang="nl-NL" dirty="0"/>
          </a:p>
          <a:p>
            <a:r>
              <a:rPr lang="nl-NL" dirty="0" smtClean="0"/>
              <a:t>Bidet  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2441" y="2332037"/>
            <a:ext cx="18002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8683" y="3378153"/>
            <a:ext cx="1876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9501" y="4574311"/>
            <a:ext cx="4193160" cy="190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7773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0594" y="1033322"/>
            <a:ext cx="10094912" cy="1143000"/>
          </a:xfrm>
        </p:spPr>
        <p:txBody>
          <a:bodyPr/>
          <a:lstStyle/>
          <a:p>
            <a:r>
              <a:rPr lang="nl-NL" dirty="0" smtClean="0"/>
              <a:t>			Sanitaire toestellen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84673" y="2176322"/>
            <a:ext cx="3781879" cy="4525963"/>
          </a:xfrm>
        </p:spPr>
        <p:txBody>
          <a:bodyPr/>
          <a:lstStyle/>
          <a:p>
            <a:r>
              <a:rPr lang="nl-NL" dirty="0" smtClean="0"/>
              <a:t>Wasmachine </a:t>
            </a:r>
          </a:p>
          <a:p>
            <a:endParaRPr lang="nl-NL" dirty="0"/>
          </a:p>
          <a:p>
            <a:r>
              <a:rPr lang="nl-NL" dirty="0" smtClean="0"/>
              <a:t>Vaatwasmachine</a:t>
            </a:r>
          </a:p>
          <a:p>
            <a:endParaRPr lang="nl-NL" dirty="0"/>
          </a:p>
          <a:p>
            <a:r>
              <a:rPr lang="nl-NL" dirty="0" smtClean="0"/>
              <a:t>Gootsteen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Uitstortgootsteen</a:t>
            </a:r>
          </a:p>
        </p:txBody>
      </p:sp>
      <p:pic>
        <p:nvPicPr>
          <p:cNvPr id="1026" name="Picture 2" descr="Afbeeldingsresultaat voor wasmachine teken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366" y="2848675"/>
            <a:ext cx="23368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667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8636" y="1010908"/>
            <a:ext cx="10178143" cy="1143000"/>
          </a:xfrm>
        </p:spPr>
        <p:txBody>
          <a:bodyPr/>
          <a:lstStyle/>
          <a:p>
            <a:r>
              <a:rPr lang="nl-NL" dirty="0" smtClean="0"/>
              <a:t>				Stankafsluiters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4467" y="2429813"/>
            <a:ext cx="5969195" cy="442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8822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773123" y="2332035"/>
            <a:ext cx="3781879" cy="4525963"/>
          </a:xfrm>
        </p:spPr>
        <p:txBody>
          <a:bodyPr/>
          <a:lstStyle/>
          <a:p>
            <a:r>
              <a:rPr lang="nl-NL" dirty="0" smtClean="0"/>
              <a:t>Bekersifon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845796" y="2332036"/>
            <a:ext cx="3783600" cy="4525963"/>
          </a:xfrm>
        </p:spPr>
        <p:txBody>
          <a:bodyPr/>
          <a:lstStyle/>
          <a:p>
            <a:r>
              <a:rPr lang="nl-NL" dirty="0" smtClean="0"/>
              <a:t>Buissifon </a:t>
            </a:r>
            <a:endParaRPr lang="nl-NL" dirty="0"/>
          </a:p>
        </p:txBody>
      </p:sp>
      <p:pic>
        <p:nvPicPr>
          <p:cNvPr id="5" name="Afbeelding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474" y="3043542"/>
            <a:ext cx="5347970" cy="224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689" y="3373106"/>
            <a:ext cx="485902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4004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Vloerput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798800" y="1597231"/>
            <a:ext cx="3783600" cy="4525963"/>
          </a:xfrm>
        </p:spPr>
        <p:txBody>
          <a:bodyPr/>
          <a:lstStyle/>
          <a:p>
            <a:r>
              <a:rPr lang="nl-NL" dirty="0" smtClean="0"/>
              <a:t>Hemelwatersifon </a:t>
            </a:r>
            <a:endParaRPr lang="nl-NL" dirty="0"/>
          </a:p>
        </p:txBody>
      </p:sp>
      <p:pic>
        <p:nvPicPr>
          <p:cNvPr id="5" name="Afbeelding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989" y="2162805"/>
            <a:ext cx="4423410" cy="241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3554" y="4847479"/>
            <a:ext cx="1373505" cy="127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6930" y="2506623"/>
            <a:ext cx="3202305" cy="318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9782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		Vragen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792" y="1803268"/>
            <a:ext cx="4767072" cy="3051048"/>
          </a:xfrm>
        </p:spPr>
      </p:pic>
    </p:spTree>
    <p:extLst>
      <p:ext uri="{BB962C8B-B14F-4D97-AF65-F5344CB8AC3E}">
        <p14:creationId xmlns:p14="http://schemas.microsoft.com/office/powerpoint/2010/main" val="206990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84673" y="1796212"/>
            <a:ext cx="6702880" cy="4525963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Afvoeren van vervuild water</a:t>
            </a:r>
          </a:p>
          <a:p>
            <a:endParaRPr lang="nl-NL" dirty="0" smtClean="0"/>
          </a:p>
          <a:p>
            <a:r>
              <a:rPr lang="nl-NL" dirty="0" smtClean="0"/>
              <a:t>Reinigen van vervuild water</a:t>
            </a:r>
          </a:p>
          <a:p>
            <a:endParaRPr lang="nl-NL" dirty="0" smtClean="0"/>
          </a:p>
          <a:p>
            <a:r>
              <a:rPr lang="nl-NL" dirty="0" smtClean="0"/>
              <a:t>Het mechanische zuivergedeelte</a:t>
            </a:r>
          </a:p>
          <a:p>
            <a:pPr marL="0" indent="0">
              <a:buNone/>
            </a:pPr>
            <a:r>
              <a:rPr lang="nl-NL" dirty="0" smtClean="0"/>
              <a:t> </a:t>
            </a:r>
          </a:p>
          <a:p>
            <a:r>
              <a:rPr lang="nl-NL" dirty="0" smtClean="0"/>
              <a:t>Het biologische zuiveringsgedeelte</a:t>
            </a:r>
          </a:p>
          <a:p>
            <a:endParaRPr lang="nl-NL" dirty="0"/>
          </a:p>
          <a:p>
            <a:r>
              <a:rPr lang="nl-NL" dirty="0" smtClean="0"/>
              <a:t>Rioleringsstelsel </a:t>
            </a:r>
            <a:endParaRPr lang="nl-NL" dirty="0"/>
          </a:p>
        </p:txBody>
      </p:sp>
      <p:pic>
        <p:nvPicPr>
          <p:cNvPr id="2050" name="Picture 2" descr="Afbeeldingsresultaat voor rioolwaterzuiver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553" y="1951296"/>
            <a:ext cx="3783013" cy="280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76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723" y="1108357"/>
            <a:ext cx="10094912" cy="1143000"/>
          </a:xfrm>
        </p:spPr>
        <p:txBody>
          <a:bodyPr/>
          <a:lstStyle/>
          <a:p>
            <a:r>
              <a:rPr lang="nl-NL" dirty="0" smtClean="0"/>
              <a:t>				Vragen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9600" dirty="0" smtClean="0"/>
              <a:t>	</a:t>
            </a:r>
            <a:r>
              <a:rPr lang="nl-NL" sz="9600" dirty="0"/>
              <a:t> ? </a:t>
            </a:r>
            <a:r>
              <a:rPr lang="nl-NL" sz="9600" dirty="0" smtClean="0"/>
              <a:t>				</a:t>
            </a:r>
            <a:r>
              <a:rPr lang="nl-NL" sz="9600" dirty="0"/>
              <a:t> ? </a:t>
            </a:r>
            <a:r>
              <a:rPr lang="nl-NL" sz="9600" dirty="0" smtClean="0"/>
              <a:t>	?</a:t>
            </a:r>
            <a:endParaRPr lang="nl-NL" sz="9600" dirty="0"/>
          </a:p>
        </p:txBody>
      </p:sp>
      <p:sp>
        <p:nvSpPr>
          <p:cNvPr id="4" name="Rechthoek 3"/>
          <p:cNvSpPr/>
          <p:nvPr/>
        </p:nvSpPr>
        <p:spPr>
          <a:xfrm>
            <a:off x="5949966" y="3244334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?</a:t>
            </a:r>
          </a:p>
        </p:txBody>
      </p:sp>
      <p:sp>
        <p:nvSpPr>
          <p:cNvPr id="5" name="Rechthoek 4"/>
          <p:cNvSpPr/>
          <p:nvPr/>
        </p:nvSpPr>
        <p:spPr>
          <a:xfrm>
            <a:off x="5949966" y="3244334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76913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Water in leidingen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50895" y="1990166"/>
            <a:ext cx="3781879" cy="4525963"/>
          </a:xfrm>
        </p:spPr>
        <p:txBody>
          <a:bodyPr/>
          <a:lstStyle/>
          <a:p>
            <a:r>
              <a:rPr lang="nl-NL" dirty="0" smtClean="0"/>
              <a:t>Volumestroom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Vullingsgraad 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Afschot 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5612" y="2006398"/>
            <a:ext cx="2924066" cy="236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0705" y="2344728"/>
            <a:ext cx="2227701" cy="199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3175" y="4945842"/>
            <a:ext cx="4380865" cy="114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3194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2379" y="1050551"/>
            <a:ext cx="10178143" cy="1143000"/>
          </a:xfrm>
        </p:spPr>
        <p:txBody>
          <a:bodyPr/>
          <a:lstStyle/>
          <a:p>
            <a:r>
              <a:rPr lang="nl-NL" dirty="0" smtClean="0"/>
              <a:t>			Sanitaire installaties in huis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6338" y="1888177"/>
            <a:ext cx="5930177" cy="479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1756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Voorschriften en richtlijnen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8120" y="1909483"/>
            <a:ext cx="3781879" cy="4525963"/>
          </a:xfrm>
        </p:spPr>
        <p:txBody>
          <a:bodyPr/>
          <a:lstStyle/>
          <a:p>
            <a:r>
              <a:rPr lang="nl-NL" dirty="0" smtClean="0"/>
              <a:t>NEN3215</a:t>
            </a:r>
          </a:p>
          <a:p>
            <a:endParaRPr lang="nl-NL" dirty="0"/>
          </a:p>
          <a:p>
            <a:r>
              <a:rPr lang="nl-NL" dirty="0" smtClean="0"/>
              <a:t>NTR 3216</a:t>
            </a:r>
          </a:p>
          <a:p>
            <a:endParaRPr lang="nl-NL" dirty="0"/>
          </a:p>
          <a:p>
            <a:r>
              <a:rPr lang="nl-NL" dirty="0" smtClean="0"/>
              <a:t>ISSO 70-serie</a:t>
            </a:r>
          </a:p>
          <a:p>
            <a:endParaRPr lang="nl-NL" dirty="0" smtClean="0"/>
          </a:p>
          <a:p>
            <a:r>
              <a:rPr lang="nl-NL" dirty="0" smtClean="0"/>
              <a:t>Bouwbesluit 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5529" y="1984282"/>
            <a:ext cx="17240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5084" y="2641479"/>
            <a:ext cx="1437005" cy="153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246" y="3958609"/>
            <a:ext cx="1926590" cy="176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295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4256" y="704944"/>
            <a:ext cx="10178143" cy="1143000"/>
          </a:xfrm>
        </p:spPr>
        <p:txBody>
          <a:bodyPr/>
          <a:lstStyle/>
          <a:p>
            <a:r>
              <a:rPr lang="nl-NL" dirty="0" smtClean="0"/>
              <a:t>					Vragen </a:t>
            </a:r>
            <a:endParaRPr lang="nl-NL" dirty="0"/>
          </a:p>
        </p:txBody>
      </p:sp>
      <p:pic>
        <p:nvPicPr>
          <p:cNvPr id="5122" name="Picture 2" descr="Afbeeldingsresultaat voor homewor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516" y="2003612"/>
            <a:ext cx="835562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73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7829" y="933544"/>
            <a:ext cx="10094912" cy="1143000"/>
          </a:xfrm>
        </p:spPr>
        <p:txBody>
          <a:bodyPr/>
          <a:lstStyle/>
          <a:p>
            <a:r>
              <a:rPr lang="nl-NL" dirty="0" smtClean="0"/>
              <a:t>			Sanitaire leidingen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71226" y="2248448"/>
            <a:ext cx="3781879" cy="4525963"/>
          </a:xfrm>
        </p:spPr>
        <p:txBody>
          <a:bodyPr/>
          <a:lstStyle/>
          <a:p>
            <a:r>
              <a:rPr lang="nl-NL" dirty="0" smtClean="0"/>
              <a:t>Grondleiding</a:t>
            </a:r>
          </a:p>
          <a:p>
            <a:r>
              <a:rPr lang="nl-NL" dirty="0" smtClean="0"/>
              <a:t>Standleiding</a:t>
            </a:r>
          </a:p>
          <a:p>
            <a:r>
              <a:rPr lang="nl-NL" dirty="0" smtClean="0"/>
              <a:t>Ontspanningsleiding</a:t>
            </a:r>
          </a:p>
          <a:p>
            <a:r>
              <a:rPr lang="nl-NL" dirty="0" smtClean="0"/>
              <a:t>Verzamelleiding</a:t>
            </a:r>
          </a:p>
          <a:p>
            <a:r>
              <a:rPr lang="nl-NL" dirty="0" smtClean="0"/>
              <a:t>Aansluitleiding</a:t>
            </a:r>
          </a:p>
          <a:p>
            <a:r>
              <a:rPr lang="nl-NL" dirty="0" smtClean="0"/>
              <a:t>Verzamelleiding</a:t>
            </a:r>
          </a:p>
          <a:p>
            <a:r>
              <a:rPr lang="nl-NL" dirty="0" smtClean="0"/>
              <a:t>Hemelwaterafvoer </a:t>
            </a:r>
            <a:endParaRPr lang="nl-NL" dirty="0"/>
          </a:p>
        </p:txBody>
      </p:sp>
      <p:pic>
        <p:nvPicPr>
          <p:cNvPr id="6" name="Afbeelding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926" y="2743201"/>
            <a:ext cx="4483307" cy="263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7025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4"/>
          <p:cNvPicPr>
            <a:picLocks noGrp="1"/>
          </p:cNvPicPr>
          <p:nvPr>
            <p:ph idx="1"/>
          </p:nvPr>
        </p:nvPicPr>
        <p:blipFill>
          <a:blip r:embed="rId2" cstate="print"/>
          <a:srcRect l="16920"/>
          <a:stretch>
            <a:fillRect/>
          </a:stretch>
        </p:blipFill>
        <p:spPr bwMode="auto">
          <a:xfrm>
            <a:off x="2933205" y="973778"/>
            <a:ext cx="5948201" cy="568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685471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72</Words>
  <Application>Microsoft Office PowerPoint</Application>
  <PresentationFormat>Breedbeeld</PresentationFormat>
  <Paragraphs>73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Trebuchet MS</vt:lpstr>
      <vt:lpstr>1_Office-thema</vt:lpstr>
      <vt:lpstr>Hoofdstuk 7: kennismaken met Sanitairtechniek</vt:lpstr>
      <vt:lpstr>PowerPoint-presentatie</vt:lpstr>
      <vt:lpstr>    Vragen</vt:lpstr>
      <vt:lpstr>   Water in leidingen </vt:lpstr>
      <vt:lpstr>   Sanitaire installaties in huis</vt:lpstr>
      <vt:lpstr>   Voorschriften en richtlijnen</vt:lpstr>
      <vt:lpstr>     Vragen </vt:lpstr>
      <vt:lpstr>   Sanitaire leidingen</vt:lpstr>
      <vt:lpstr>PowerPoint-presentatie</vt:lpstr>
      <vt:lpstr>   Leidingmaterialen </vt:lpstr>
      <vt:lpstr>   Sanitaire toestellen</vt:lpstr>
      <vt:lpstr>   Sanitaire toestellen</vt:lpstr>
      <vt:lpstr>   Sanitaire toestellen</vt:lpstr>
      <vt:lpstr>    Stankafsluiters</vt:lpstr>
      <vt:lpstr>PowerPoint-presentatie</vt:lpstr>
      <vt:lpstr>PowerPoint-presentatie</vt:lpstr>
      <vt:lpstr>     Vragen</vt:lpstr>
    </vt:vector>
  </TitlesOfParts>
  <Company>DIGNO i.o. Circle U en TSH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7: kennismaken met Sanitairtechniek</dc:title>
  <dc:creator>stage</dc:creator>
  <cp:lastModifiedBy>harold</cp:lastModifiedBy>
  <cp:revision>13</cp:revision>
  <dcterms:created xsi:type="dcterms:W3CDTF">2018-09-04T13:41:30Z</dcterms:created>
  <dcterms:modified xsi:type="dcterms:W3CDTF">2018-09-07T06:24:44Z</dcterms:modified>
</cp:coreProperties>
</file>