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1D5C-326D-4D2A-AEFA-10EE75BD99A3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89A37-EE2A-468F-8CFD-7CD1E101FB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79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4692" y="2130426"/>
            <a:ext cx="9652907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155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11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8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7" y="274638"/>
            <a:ext cx="10178143" cy="1143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49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7736" y="4406901"/>
            <a:ext cx="98485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77736" y="2906713"/>
            <a:ext cx="9848548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1617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12520" y="1600201"/>
            <a:ext cx="378187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378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196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52650" y="1566976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152650" y="2272846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26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9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93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782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18906" y="1435099"/>
            <a:ext cx="4352625" cy="469106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707822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9884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3927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87488" y="1600201"/>
            <a:ext cx="10094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1371" y="188640"/>
            <a:ext cx="863600" cy="6444000"/>
          </a:xfrm>
          <a:prstGeom prst="rect">
            <a:avLst/>
          </a:prstGeom>
          <a:gradFill rotWithShape="1">
            <a:gsLst>
              <a:gs pos="0">
                <a:srgbClr val="00009A">
                  <a:alpha val="82001"/>
                </a:srgbClr>
              </a:gs>
              <a:gs pos="100000">
                <a:srgbClr val="F3F3F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8" name="Afbeelding 7" descr="logo TSH groo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493919" y="334094"/>
            <a:ext cx="1889698" cy="10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4692" y="1175685"/>
            <a:ext cx="9652907" cy="1470025"/>
          </a:xfrm>
        </p:spPr>
        <p:txBody>
          <a:bodyPr>
            <a:normAutofit/>
          </a:bodyPr>
          <a:lstStyle/>
          <a:p>
            <a:pPr algn="ctr"/>
            <a:r>
              <a:rPr lang="nl-NL" sz="3200" dirty="0" smtClean="0"/>
              <a:t>W-installatie monteur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20117" y="9131020"/>
            <a:ext cx="4326048" cy="8763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8" name="Picture 4" descr="Afbeeldingsresultaat voor gereedschap loodgie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6"/>
          <a:stretch/>
        </p:blipFill>
        <p:spPr bwMode="auto">
          <a:xfrm>
            <a:off x="3672311" y="2504109"/>
            <a:ext cx="5560037" cy="367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092" y="793377"/>
            <a:ext cx="10094912" cy="1143000"/>
          </a:xfrm>
        </p:spPr>
        <p:txBody>
          <a:bodyPr/>
          <a:lstStyle/>
          <a:p>
            <a:r>
              <a:rPr lang="nl-NL" dirty="0" smtClean="0"/>
              <a:t>			Werken in de installatietechniek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1567" y="1788460"/>
            <a:ext cx="3781879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Gastoevoer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Watertoevoer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Sanitairtechniek </a:t>
            </a:r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710" y="4792439"/>
            <a:ext cx="1994041" cy="180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7289" y="4792439"/>
            <a:ext cx="1951990" cy="179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Afbeeldingsresultaat voor kra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48" y="2356084"/>
            <a:ext cx="3646407" cy="21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07895" y="2271527"/>
            <a:ext cx="3781879" cy="4129274"/>
          </a:xfrm>
        </p:spPr>
        <p:txBody>
          <a:bodyPr>
            <a:normAutofit/>
          </a:bodyPr>
          <a:lstStyle/>
          <a:p>
            <a:r>
              <a:rPr lang="nl-NL" dirty="0" smtClean="0"/>
              <a:t>Verwarming</a:t>
            </a:r>
          </a:p>
          <a:p>
            <a:endParaRPr lang="nl-NL" dirty="0"/>
          </a:p>
          <a:p>
            <a:r>
              <a:rPr lang="nl-NL" dirty="0" smtClean="0"/>
              <a:t>Dakgoten</a:t>
            </a:r>
          </a:p>
          <a:p>
            <a:endParaRPr lang="nl-NL" dirty="0"/>
          </a:p>
          <a:p>
            <a:r>
              <a:rPr lang="nl-NL" dirty="0" smtClean="0"/>
              <a:t>Luchtbehandeling </a:t>
            </a:r>
          </a:p>
          <a:p>
            <a:endParaRPr lang="nl-NL" dirty="0"/>
          </a:p>
          <a:p>
            <a:r>
              <a:rPr lang="nl-NL" dirty="0" smtClean="0"/>
              <a:t>Distributie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705" y="3963371"/>
            <a:ext cx="2312895" cy="210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2512" y="3963371"/>
            <a:ext cx="2162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2169" y="1704667"/>
            <a:ext cx="255143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5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935" y="1445558"/>
            <a:ext cx="10094912" cy="1143000"/>
          </a:xfrm>
        </p:spPr>
        <p:txBody>
          <a:bodyPr/>
          <a:lstStyle/>
          <a:p>
            <a:r>
              <a:rPr lang="nl-NL" dirty="0" smtClean="0"/>
              <a:t>				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7778" y="2017060"/>
            <a:ext cx="3781879" cy="4525963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8" name="Picture 4" descr="Afbeeldingsresultaat voor huiswerk mak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51" y="2640104"/>
            <a:ext cx="3202117" cy="327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8727" y="1014226"/>
            <a:ext cx="10178143" cy="1143000"/>
          </a:xfrm>
        </p:spPr>
        <p:txBody>
          <a:bodyPr/>
          <a:lstStyle/>
          <a:p>
            <a:r>
              <a:rPr lang="nl-NL" dirty="0" smtClean="0"/>
              <a:t>			Wat voor bedrijven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6680" y="2157226"/>
            <a:ext cx="4563890" cy="2946154"/>
          </a:xfrm>
        </p:spPr>
        <p:txBody>
          <a:bodyPr>
            <a:normAutofit/>
          </a:bodyPr>
          <a:lstStyle/>
          <a:p>
            <a:r>
              <a:rPr lang="nl-NL" dirty="0" smtClean="0"/>
              <a:t>Installatiebedrijven</a:t>
            </a:r>
          </a:p>
          <a:p>
            <a:r>
              <a:rPr lang="nl-NL" dirty="0" smtClean="0"/>
              <a:t>Verwarmingsbedrijven</a:t>
            </a:r>
          </a:p>
          <a:p>
            <a:r>
              <a:rPr lang="nl-NL" dirty="0" smtClean="0"/>
              <a:t>Sanitairbedrijven</a:t>
            </a:r>
          </a:p>
          <a:p>
            <a:r>
              <a:rPr lang="nl-NL" dirty="0" smtClean="0"/>
              <a:t>Dakbedekkingsbedrijven</a:t>
            </a:r>
          </a:p>
          <a:p>
            <a:r>
              <a:rPr lang="nl-NL" dirty="0" smtClean="0"/>
              <a:t>Onderhoudsbedrijven</a:t>
            </a:r>
          </a:p>
          <a:p>
            <a:r>
              <a:rPr lang="nl-NL" dirty="0" smtClean="0"/>
              <a:t>Distributiebedrijven</a:t>
            </a:r>
          </a:p>
          <a:p>
            <a:r>
              <a:rPr lang="nl-NL" dirty="0" smtClean="0"/>
              <a:t>Adviesbureau</a:t>
            </a:r>
          </a:p>
          <a:p>
            <a:pPr algn="ctr"/>
            <a:endParaRPr lang="nl-NL" dirty="0"/>
          </a:p>
        </p:txBody>
      </p:sp>
      <p:pic>
        <p:nvPicPr>
          <p:cNvPr id="3078" name="Picture 6" descr="Afbeeldingsresultaat voor bou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95" y="2419554"/>
            <a:ext cx="3635043" cy="24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3920" y="1408330"/>
            <a:ext cx="10178143" cy="1143000"/>
          </a:xfrm>
        </p:spPr>
        <p:txBody>
          <a:bodyPr/>
          <a:lstStyle/>
          <a:p>
            <a:r>
              <a:rPr lang="nl-NL" dirty="0" smtClean="0"/>
              <a:t>				Beroepen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9229" y="2706673"/>
            <a:ext cx="10094912" cy="4525963"/>
          </a:xfrm>
        </p:spPr>
        <p:txBody>
          <a:bodyPr/>
          <a:lstStyle/>
          <a:p>
            <a:r>
              <a:rPr lang="nl-NL" dirty="0"/>
              <a:t>Verwarmingsmonteur</a:t>
            </a:r>
          </a:p>
          <a:p>
            <a:r>
              <a:rPr lang="nl-NL" dirty="0"/>
              <a:t>Dakbedekker</a:t>
            </a:r>
          </a:p>
          <a:p>
            <a:r>
              <a:rPr lang="nl-NL" dirty="0"/>
              <a:t>Servicemonteur</a:t>
            </a:r>
          </a:p>
          <a:p>
            <a:r>
              <a:rPr lang="nl-NL" dirty="0"/>
              <a:t>Onderhoudsmonteur</a:t>
            </a:r>
          </a:p>
          <a:p>
            <a:r>
              <a:rPr lang="nl-NL" dirty="0"/>
              <a:t>Koelmonteur </a:t>
            </a:r>
          </a:p>
          <a:p>
            <a:r>
              <a:rPr lang="nl-NL" dirty="0"/>
              <a:t>Installatietechnicus</a:t>
            </a:r>
          </a:p>
          <a:p>
            <a:r>
              <a:rPr lang="nl-NL" dirty="0"/>
              <a:t>Tekenaar/ontwerper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Afbeeldingsresultaat voor loodgie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51" y="2706673"/>
            <a:ext cx="3636496" cy="24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23</Words>
  <Application>Microsoft Office PowerPoint</Application>
  <PresentationFormat>Breedbeeld</PresentationFormat>
  <Paragraphs>36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1_Office-thema</vt:lpstr>
      <vt:lpstr>W-installatie monteur</vt:lpstr>
      <vt:lpstr>   Werken in de installatietechniek</vt:lpstr>
      <vt:lpstr>PowerPoint-presentatie</vt:lpstr>
      <vt:lpstr>    Vragen</vt:lpstr>
      <vt:lpstr>   Wat voor bedrijven zijn er?</vt:lpstr>
      <vt:lpstr>    Beroepen </vt:lpstr>
    </vt:vector>
  </TitlesOfParts>
  <Company>DIGNO i.o. Circle U en TSH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stage</dc:creator>
  <cp:lastModifiedBy>administratie</cp:lastModifiedBy>
  <cp:revision>19</cp:revision>
  <cp:lastPrinted>2018-09-03T13:52:21Z</cp:lastPrinted>
  <dcterms:created xsi:type="dcterms:W3CDTF">2018-09-03T10:38:10Z</dcterms:created>
  <dcterms:modified xsi:type="dcterms:W3CDTF">2018-09-07T09:17:31Z</dcterms:modified>
</cp:coreProperties>
</file>