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24692" y="2130426"/>
            <a:ext cx="9652907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het opmaakprofiel van de modelondertitel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2230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5357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4608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4257" y="274638"/>
            <a:ext cx="10178143" cy="1143000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1986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7736" y="4406901"/>
            <a:ext cx="984854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477736" y="2906713"/>
            <a:ext cx="9848548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009442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2212520" y="1600201"/>
            <a:ext cx="378187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378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40864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152650" y="1566976"/>
            <a:ext cx="3783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2152650" y="2272846"/>
            <a:ext cx="3783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3783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3783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29879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8083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3854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07822" y="273051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18906" y="1435099"/>
            <a:ext cx="4352625" cy="4691064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707822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361272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27469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487488" y="274638"/>
            <a:ext cx="100949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487488" y="1600201"/>
            <a:ext cx="1009491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431371" y="188640"/>
            <a:ext cx="863600" cy="6444000"/>
          </a:xfrm>
          <a:prstGeom prst="rect">
            <a:avLst/>
          </a:prstGeom>
          <a:gradFill rotWithShape="1">
            <a:gsLst>
              <a:gs pos="0">
                <a:srgbClr val="00009A">
                  <a:alpha val="82001"/>
                </a:srgbClr>
              </a:gs>
              <a:gs pos="100000">
                <a:srgbClr val="F3F3FB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8" name="Afbeelding 7" descr="logo TSH groot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9909920" y="274638"/>
            <a:ext cx="1672480" cy="108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738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>
              <a:lumMod val="75000"/>
              <a:lumOff val="25000"/>
            </a:schemeClr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86592" y="1114426"/>
            <a:ext cx="9652907" cy="1470025"/>
          </a:xfrm>
        </p:spPr>
        <p:txBody>
          <a:bodyPr/>
          <a:lstStyle/>
          <a:p>
            <a:pPr algn="ctr"/>
            <a:r>
              <a:rPr lang="nl-NL" dirty="0" smtClean="0"/>
              <a:t>Hoofdstuk 10: Voorbeelden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1" y="2927350"/>
            <a:ext cx="3096598" cy="2876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528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31486" t="27671" r="36944" b="13555"/>
          <a:stretch/>
        </p:blipFill>
        <p:spPr>
          <a:xfrm>
            <a:off x="1638299" y="1196181"/>
            <a:ext cx="3556001" cy="5296176"/>
          </a:xfrm>
          <a:prstGeom prst="rect">
            <a:avLst/>
          </a:prstGeom>
        </p:spPr>
      </p:pic>
      <p:pic>
        <p:nvPicPr>
          <p:cNvPr id="6" name="Tijdelijke aanduiding voor inhoud 5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32564" t="21806" r="38901" b="40008"/>
          <a:stretch/>
        </p:blipFill>
        <p:spPr>
          <a:xfrm>
            <a:off x="6667500" y="1932780"/>
            <a:ext cx="4137837" cy="442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278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67757" y="1112838"/>
            <a:ext cx="10178143" cy="1143000"/>
          </a:xfrm>
        </p:spPr>
        <p:txBody>
          <a:bodyPr/>
          <a:lstStyle/>
          <a:p>
            <a:r>
              <a:rPr lang="nl-NL" dirty="0" smtClean="0"/>
              <a:t>				Vragen </a:t>
            </a:r>
            <a:endParaRPr lang="nl-NL" dirty="0"/>
          </a:p>
        </p:txBody>
      </p:sp>
      <p:pic>
        <p:nvPicPr>
          <p:cNvPr id="1026" name="Picture 2" descr="Afbeeldingsresultaat voor boek leze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073156"/>
            <a:ext cx="4318000" cy="324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327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				Buismaterialen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/>
          </p:cNvPicPr>
          <p:nvPr>
            <p:ph sz="half" idx="1"/>
          </p:nvPr>
        </p:nvPicPr>
        <p:blipFill rotWithShape="1">
          <a:blip r:embed="rId2" cstate="print"/>
          <a:srcRect t="7812"/>
          <a:stretch/>
        </p:blipFill>
        <p:spPr bwMode="auto">
          <a:xfrm>
            <a:off x="2997994" y="1968500"/>
            <a:ext cx="7073900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626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36524" t="41105" r="30898" b="24890"/>
          <a:stretch/>
        </p:blipFill>
        <p:spPr>
          <a:xfrm>
            <a:off x="1487488" y="2061687"/>
            <a:ext cx="4314686" cy="3602989"/>
          </a:xfrm>
          <a:prstGeom prst="rect">
            <a:avLst/>
          </a:prstGeom>
        </p:spPr>
      </p:pic>
      <p:pic>
        <p:nvPicPr>
          <p:cNvPr id="5" name="Afbeelding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4962" y="274638"/>
            <a:ext cx="5518150" cy="168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4"/>
          <a:srcRect l="34001" t="22963" r="34740" b="25926"/>
          <a:stretch/>
        </p:blipFill>
        <p:spPr>
          <a:xfrm>
            <a:off x="7334112" y="1600201"/>
            <a:ext cx="3867287" cy="505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35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32158" t="26411" r="35600" b="24050"/>
          <a:stretch/>
        </p:blipFill>
        <p:spPr>
          <a:xfrm>
            <a:off x="1855788" y="1754397"/>
            <a:ext cx="4024312" cy="4946551"/>
          </a:xfrm>
          <a:prstGeom prst="rect">
            <a:avLst/>
          </a:prstGeom>
        </p:spPr>
      </p:pic>
      <p:pic>
        <p:nvPicPr>
          <p:cNvPr id="6" name="Tijdelijke aanduiding voor inhoud 5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32239" t="27261" r="34192" b="13149"/>
          <a:stretch/>
        </p:blipFill>
        <p:spPr>
          <a:xfrm>
            <a:off x="7823200" y="1790701"/>
            <a:ext cx="3492500" cy="491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564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30814" t="23053" r="36944" b="20272"/>
          <a:stretch/>
        </p:blipFill>
        <p:spPr>
          <a:xfrm>
            <a:off x="1828799" y="1320401"/>
            <a:ext cx="3417429" cy="4805763"/>
          </a:xfrm>
          <a:prstGeom prst="rect">
            <a:avLst/>
          </a:prstGeom>
        </p:spPr>
      </p:pic>
      <p:pic>
        <p:nvPicPr>
          <p:cNvPr id="6" name="Tijdelijke aanduiding voor inhoud 5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33235" t="27680" r="35879" b="16088"/>
          <a:stretch/>
        </p:blipFill>
        <p:spPr>
          <a:xfrm>
            <a:off x="7391399" y="1892300"/>
            <a:ext cx="3051793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0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32830" t="23473" r="36608" b="23630"/>
          <a:stretch/>
        </p:blipFill>
        <p:spPr>
          <a:xfrm>
            <a:off x="1487488" y="1417638"/>
            <a:ext cx="3773220" cy="5224462"/>
          </a:xfrm>
          <a:prstGeom prst="rect">
            <a:avLst/>
          </a:prstGeom>
        </p:spPr>
      </p:pic>
      <p:pic>
        <p:nvPicPr>
          <p:cNvPr id="6" name="Tijdelijke aanduiding voor inhoud 5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30886" t="27538" r="34598" b="57213"/>
          <a:stretch/>
        </p:blipFill>
        <p:spPr>
          <a:xfrm>
            <a:off x="5791200" y="2679700"/>
            <a:ext cx="5461987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927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32494" t="20954" r="36272" b="26569"/>
          <a:stretch/>
        </p:blipFill>
        <p:spPr>
          <a:xfrm>
            <a:off x="1487488" y="1288655"/>
            <a:ext cx="3567112" cy="4794509"/>
          </a:xfrm>
          <a:prstGeom prst="rect">
            <a:avLst/>
          </a:prstGeom>
        </p:spPr>
      </p:pic>
      <p:pic>
        <p:nvPicPr>
          <p:cNvPr id="6" name="Tijdelijke aanduiding voor inhoud 5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32043" t="31037" r="36270" b="23641"/>
          <a:stretch/>
        </p:blipFill>
        <p:spPr>
          <a:xfrm>
            <a:off x="6680200" y="1598495"/>
            <a:ext cx="3695700" cy="448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030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31023" t="23892" r="36131" b="19852"/>
          <a:stretch/>
        </p:blipFill>
        <p:spPr>
          <a:xfrm>
            <a:off x="2057399" y="1417638"/>
            <a:ext cx="3162443" cy="4708526"/>
          </a:xfrm>
          <a:prstGeom prst="rect">
            <a:avLst/>
          </a:prstGeom>
        </p:spPr>
      </p:pic>
      <p:pic>
        <p:nvPicPr>
          <p:cNvPr id="6" name="Tijdelijke aanduiding voor inhoud 5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32900" t="27260" r="37893" b="15250"/>
          <a:stretch/>
        </p:blipFill>
        <p:spPr>
          <a:xfrm>
            <a:off x="6426200" y="1575089"/>
            <a:ext cx="2959100" cy="465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621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9807" t="30190" r="33921" b="12715"/>
          <a:stretch/>
        </p:blipFill>
        <p:spPr>
          <a:xfrm>
            <a:off x="1487488" y="1388649"/>
            <a:ext cx="3910012" cy="4923722"/>
          </a:xfrm>
          <a:prstGeom prst="rect">
            <a:avLst/>
          </a:prstGeom>
        </p:spPr>
      </p:pic>
      <p:pic>
        <p:nvPicPr>
          <p:cNvPr id="6" name="Tijdelijke aanduiding voor inhoud 5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29543" t="25163" r="36551" b="40427"/>
          <a:stretch/>
        </p:blipFill>
        <p:spPr>
          <a:xfrm>
            <a:off x="6123414" y="2133599"/>
            <a:ext cx="5147024" cy="417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16921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Words>4</Words>
  <Application>Microsoft Office PowerPoint</Application>
  <PresentationFormat>Breedbeeld</PresentationFormat>
  <Paragraphs>3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Calibri</vt:lpstr>
      <vt:lpstr>Trebuchet MS</vt:lpstr>
      <vt:lpstr>1_Office-thema</vt:lpstr>
      <vt:lpstr>Hoofdstuk 10: Voorbeelden</vt:lpstr>
      <vt:lpstr>    Buismaterialen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    Vragen </vt:lpstr>
    </vt:vector>
  </TitlesOfParts>
  <Company>DIGNO i.o. Circle U en TSH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Hoofdstuk 10: Voorbeelden</dc:title>
  <dc:creator>stage</dc:creator>
  <cp:lastModifiedBy>harold</cp:lastModifiedBy>
  <cp:revision>6</cp:revision>
  <dcterms:created xsi:type="dcterms:W3CDTF">2018-09-05T11:43:27Z</dcterms:created>
  <dcterms:modified xsi:type="dcterms:W3CDTF">2018-09-07T06:26:09Z</dcterms:modified>
</cp:coreProperties>
</file>