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4692" y="2130426"/>
            <a:ext cx="9652907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15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11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89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57" y="274638"/>
            <a:ext cx="10178143" cy="1143000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49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7736" y="4406901"/>
            <a:ext cx="984854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77736" y="2906713"/>
            <a:ext cx="9848548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51617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212520" y="1600201"/>
            <a:ext cx="378187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378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196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52650" y="1566976"/>
            <a:ext cx="378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152650" y="2272846"/>
            <a:ext cx="378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378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378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226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9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93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7822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18906" y="1435099"/>
            <a:ext cx="4352625" cy="469106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707822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884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53927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487488" y="274638"/>
            <a:ext cx="10094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87488" y="1600201"/>
            <a:ext cx="10094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31371" y="188640"/>
            <a:ext cx="863600" cy="6444000"/>
          </a:xfrm>
          <a:prstGeom prst="rect">
            <a:avLst/>
          </a:prstGeom>
          <a:gradFill rotWithShape="1">
            <a:gsLst>
              <a:gs pos="0">
                <a:srgbClr val="00009A">
                  <a:alpha val="82001"/>
                </a:srgbClr>
              </a:gs>
              <a:gs pos="100000">
                <a:srgbClr val="F3F3F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pic>
        <p:nvPicPr>
          <p:cNvPr id="8" name="Afbeelding 7" descr="logo TSH groot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9493919" y="334094"/>
            <a:ext cx="1889698" cy="108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>
              <a:lumMod val="75000"/>
              <a:lumOff val="2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11044" y="1448038"/>
            <a:ext cx="9652907" cy="1470025"/>
          </a:xfrm>
        </p:spPr>
        <p:txBody>
          <a:bodyPr/>
          <a:lstStyle/>
          <a:p>
            <a:pPr algn="ctr"/>
            <a:r>
              <a:rPr lang="nl-NL" dirty="0" smtClean="0"/>
              <a:t>Hoofdstuk 2: Je gereedschapskist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4544" y="2918063"/>
            <a:ext cx="4065905" cy="3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51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Wat zit er in mijn gereedschapskist?</a:t>
            </a:r>
          </a:p>
          <a:p>
            <a:r>
              <a:rPr lang="nl-NL" sz="2400" dirty="0" smtClean="0"/>
              <a:t>De vragen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449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Wat zit er in mijn gereedschapskist?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7487" y="1600201"/>
            <a:ext cx="10577133" cy="5257799"/>
          </a:xfrm>
        </p:spPr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Stop je gereedschap na gebruik netjes terug in je kist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Houd je gereedschap schoon</a:t>
            </a:r>
          </a:p>
          <a:p>
            <a:pPr marL="0" indent="0">
              <a:buNone/>
            </a:pP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Controleer aan het eind van de les of alles nog aanwezig is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Laat geen gereedschap rondslingeren op je werkplek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Rondslingerend gereedschap leidt tot ongelukken of diefstal!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	De vragen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611" y="1600200"/>
            <a:ext cx="4318666" cy="4525963"/>
          </a:xfrm>
        </p:spPr>
      </p:pic>
    </p:spTree>
    <p:extLst>
      <p:ext uri="{BB962C8B-B14F-4D97-AF65-F5344CB8AC3E}">
        <p14:creationId xmlns:p14="http://schemas.microsoft.com/office/powerpoint/2010/main" val="3090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56</Words>
  <Application>Microsoft Office PowerPoint</Application>
  <PresentationFormat>Breedbeeld</PresentationFormat>
  <Paragraphs>15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1_Office-thema</vt:lpstr>
      <vt:lpstr>Hoofdstuk 2: Je gereedschapskist</vt:lpstr>
      <vt:lpstr>Inhoud </vt:lpstr>
      <vt:lpstr>  Wat zit er in mijn gereedschapskist?</vt:lpstr>
      <vt:lpstr>    De vragen</vt:lpstr>
    </vt:vector>
  </TitlesOfParts>
  <Company>DIGNO i.o. Circle U en TSH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stage</dc:creator>
  <cp:lastModifiedBy>harold</cp:lastModifiedBy>
  <cp:revision>12</cp:revision>
  <dcterms:created xsi:type="dcterms:W3CDTF">2018-09-03T10:38:10Z</dcterms:created>
  <dcterms:modified xsi:type="dcterms:W3CDTF">2018-09-07T06:02:27Z</dcterms:modified>
</cp:coreProperties>
</file>