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8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6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8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4029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4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92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27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380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861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878232" y="334094"/>
            <a:ext cx="1704168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1923" y="1431179"/>
            <a:ext cx="9652907" cy="1470025"/>
          </a:xfrm>
        </p:spPr>
        <p:txBody>
          <a:bodyPr/>
          <a:lstStyle/>
          <a:p>
            <a:pPr algn="ctr"/>
            <a:r>
              <a:rPr lang="nl-NL" dirty="0" smtClean="0"/>
              <a:t>Hoofdstuk 3: kennis maken met verwarmingstechniek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08377" y="9345706"/>
            <a:ext cx="4903779" cy="84067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verwarming techn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6" y="2901204"/>
            <a:ext cx="3138954" cy="31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1775013"/>
            <a:ext cx="4121045" cy="4525963"/>
          </a:xfrm>
        </p:spPr>
        <p:txBody>
          <a:bodyPr/>
          <a:lstStyle/>
          <a:p>
            <a:r>
              <a:rPr lang="nl-NL" dirty="0"/>
              <a:t>Verwarmingslichamen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Radiatoren</a:t>
            </a:r>
          </a:p>
          <a:p>
            <a:pPr lvl="1"/>
            <a:r>
              <a:rPr lang="nl-NL" dirty="0" smtClean="0"/>
              <a:t>Paneelradiatoren</a:t>
            </a:r>
          </a:p>
          <a:p>
            <a:pPr lvl="1"/>
            <a:r>
              <a:rPr lang="nl-NL" dirty="0" smtClean="0"/>
              <a:t>Ledenradiatoren</a:t>
            </a:r>
          </a:p>
          <a:p>
            <a:pPr lvl="1"/>
            <a:r>
              <a:rPr lang="nl-NL" dirty="0" smtClean="0"/>
              <a:t>designradiatoren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516" y="1600201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517" y="3478587"/>
            <a:ext cx="2003611" cy="18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1528" y="3482510"/>
            <a:ext cx="1876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3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1226" y="2662519"/>
            <a:ext cx="3781879" cy="4525963"/>
          </a:xfrm>
        </p:spPr>
        <p:txBody>
          <a:bodyPr/>
          <a:lstStyle/>
          <a:p>
            <a:r>
              <a:rPr lang="nl-NL" dirty="0" smtClean="0"/>
              <a:t>Convectoren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Stralingspanelen</a:t>
            </a:r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944" y="2087095"/>
            <a:ext cx="2519782" cy="16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8703" y="2223550"/>
            <a:ext cx="2530568" cy="13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257" y="3873687"/>
            <a:ext cx="2354916" cy="21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9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426459"/>
            <a:ext cx="10094912" cy="1143000"/>
          </a:xfrm>
        </p:spPr>
        <p:txBody>
          <a:bodyPr/>
          <a:lstStyle/>
          <a:p>
            <a:r>
              <a:rPr lang="nl-NL" dirty="0" smtClean="0"/>
              <a:t>				Vloerverwarming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269" y="3130033"/>
            <a:ext cx="2352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2787133"/>
            <a:ext cx="2257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539608"/>
            <a:ext cx="2276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8325" y="3863458"/>
            <a:ext cx="2124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9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5" y="1146549"/>
            <a:ext cx="10178143" cy="1143000"/>
          </a:xfrm>
        </p:spPr>
        <p:txBody>
          <a:bodyPr/>
          <a:lstStyle/>
          <a:p>
            <a:r>
              <a:rPr lang="nl-NL" dirty="0" smtClean="0"/>
              <a:t>					Vragen</a:t>
            </a:r>
            <a:endParaRPr lang="nl-NL" dirty="0"/>
          </a:p>
        </p:txBody>
      </p:sp>
      <p:pic>
        <p:nvPicPr>
          <p:cNvPr id="1026" name="Picture 2" descr="Afbeeldingsresultaat voor huiswerk ma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74" y="2988796"/>
            <a:ext cx="2733503" cy="27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048871"/>
            <a:ext cx="10094912" cy="1143000"/>
          </a:xfrm>
        </p:spPr>
        <p:txBody>
          <a:bodyPr/>
          <a:lstStyle/>
          <a:p>
            <a:r>
              <a:rPr lang="nl-NL" dirty="0" smtClean="0"/>
              <a:t>			Verwarmingstoestellen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2332037"/>
            <a:ext cx="4524456" cy="4525963"/>
          </a:xfrm>
        </p:spPr>
        <p:txBody>
          <a:bodyPr/>
          <a:lstStyle/>
          <a:p>
            <a:r>
              <a:rPr lang="nl-NL" dirty="0" smtClean="0"/>
              <a:t>Brander </a:t>
            </a:r>
          </a:p>
          <a:p>
            <a:r>
              <a:rPr lang="nl-NL" dirty="0" smtClean="0"/>
              <a:t>Ontstekingsmechanisme</a:t>
            </a:r>
          </a:p>
          <a:p>
            <a:r>
              <a:rPr lang="nl-NL" dirty="0" smtClean="0"/>
              <a:t>Warmtewisselaar</a:t>
            </a:r>
          </a:p>
          <a:p>
            <a:r>
              <a:rPr lang="nl-NL" dirty="0" smtClean="0"/>
              <a:t>Circulatiepomp</a:t>
            </a:r>
          </a:p>
          <a:p>
            <a:r>
              <a:rPr lang="nl-NL" dirty="0" smtClean="0"/>
              <a:t>Ketelthermostaat</a:t>
            </a:r>
          </a:p>
          <a:p>
            <a:r>
              <a:rPr lang="nl-NL" dirty="0" smtClean="0"/>
              <a:t>Veiligheden</a:t>
            </a:r>
            <a:endParaRPr lang="nl-NL" dirty="0"/>
          </a:p>
        </p:txBody>
      </p:sp>
      <p:pic>
        <p:nvPicPr>
          <p:cNvPr id="2052" name="Picture 4" descr="Afbeeldingsresultaat voor verwarm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52" y="2660370"/>
            <a:ext cx="2716166" cy="27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5" y="1350403"/>
            <a:ext cx="10178143" cy="1143000"/>
          </a:xfrm>
        </p:spPr>
        <p:txBody>
          <a:bodyPr/>
          <a:lstStyle/>
          <a:p>
            <a:r>
              <a:rPr lang="nl-NL" dirty="0" smtClean="0"/>
              <a:t>					Vragen	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02" y="2904565"/>
            <a:ext cx="4281651" cy="2854434"/>
          </a:xfrm>
        </p:spPr>
      </p:pic>
    </p:spTree>
    <p:extLst>
      <p:ext uri="{BB962C8B-B14F-4D97-AF65-F5344CB8AC3E}">
        <p14:creationId xmlns:p14="http://schemas.microsoft.com/office/powerpoint/2010/main" val="280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159" y="883771"/>
            <a:ext cx="10094912" cy="1143000"/>
          </a:xfrm>
        </p:spPr>
        <p:txBody>
          <a:bodyPr/>
          <a:lstStyle/>
          <a:p>
            <a:r>
              <a:rPr lang="nl-NL" dirty="0" smtClean="0"/>
              <a:t>				Appendages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4049" y="2017060"/>
            <a:ext cx="3781879" cy="4525963"/>
          </a:xfrm>
        </p:spPr>
        <p:txBody>
          <a:bodyPr/>
          <a:lstStyle/>
          <a:p>
            <a:r>
              <a:rPr lang="nl-NL" dirty="0" smtClean="0"/>
              <a:t>Ruimtethermostaat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Radiatorafsluiter</a:t>
            </a:r>
          </a:p>
          <a:p>
            <a:endParaRPr lang="nl-NL" dirty="0" smtClean="0"/>
          </a:p>
          <a:p>
            <a:r>
              <a:rPr lang="nl-NL" dirty="0" smtClean="0"/>
              <a:t>Voetafsluiter</a:t>
            </a:r>
          </a:p>
          <a:p>
            <a:endParaRPr lang="nl-NL" dirty="0" smtClean="0"/>
          </a:p>
          <a:p>
            <a:r>
              <a:rPr lang="nl-NL" dirty="0" err="1" smtClean="0"/>
              <a:t>Onderblok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034" y="2143779"/>
            <a:ext cx="1616588" cy="15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 r="11195"/>
          <a:stretch>
            <a:fillRect/>
          </a:stretch>
        </p:blipFill>
        <p:spPr bwMode="auto">
          <a:xfrm>
            <a:off x="9572625" y="2226890"/>
            <a:ext cx="2009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 t="15714" r="5233"/>
          <a:stretch>
            <a:fillRect/>
          </a:stretch>
        </p:blipFill>
        <p:spPr bwMode="auto">
          <a:xfrm>
            <a:off x="7366047" y="4283917"/>
            <a:ext cx="1552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4196" y="3874903"/>
            <a:ext cx="2047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5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2124636"/>
            <a:ext cx="3781879" cy="4525963"/>
          </a:xfrm>
        </p:spPr>
        <p:txBody>
          <a:bodyPr/>
          <a:lstStyle/>
          <a:p>
            <a:r>
              <a:rPr lang="nl-NL" dirty="0" smtClean="0"/>
              <a:t>Thermomanometer </a:t>
            </a:r>
          </a:p>
          <a:p>
            <a:endParaRPr lang="nl-NL" dirty="0"/>
          </a:p>
          <a:p>
            <a:r>
              <a:rPr lang="nl-NL" dirty="0" smtClean="0"/>
              <a:t>Automatische ontluchter</a:t>
            </a:r>
          </a:p>
          <a:p>
            <a:endParaRPr lang="nl-NL" dirty="0"/>
          </a:p>
          <a:p>
            <a:r>
              <a:rPr lang="nl-NL" dirty="0" smtClean="0"/>
              <a:t>Ontluchtingsstop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9655" r="9770"/>
          <a:stretch>
            <a:fillRect/>
          </a:stretch>
        </p:blipFill>
        <p:spPr bwMode="auto">
          <a:xfrm>
            <a:off x="7982700" y="1577787"/>
            <a:ext cx="1718882" cy="15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948" y="3109541"/>
            <a:ext cx="1809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2357" y="5022295"/>
            <a:ext cx="1419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2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4673" y="2462550"/>
            <a:ext cx="3781879" cy="4525963"/>
          </a:xfrm>
        </p:spPr>
        <p:txBody>
          <a:bodyPr/>
          <a:lstStyle/>
          <a:p>
            <a:r>
              <a:rPr lang="nl-NL" dirty="0" smtClean="0"/>
              <a:t>Vul- en aftrapkraan</a:t>
            </a:r>
          </a:p>
          <a:p>
            <a:endParaRPr lang="nl-NL" dirty="0" smtClean="0"/>
          </a:p>
          <a:p>
            <a:r>
              <a:rPr lang="nl-NL" dirty="0" smtClean="0"/>
              <a:t>Expansievat</a:t>
            </a:r>
          </a:p>
          <a:p>
            <a:endParaRPr lang="nl-NL" dirty="0"/>
          </a:p>
          <a:p>
            <a:r>
              <a:rPr lang="nl-NL" dirty="0" smtClean="0"/>
              <a:t>Veiligheidsklep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t="29720" r="19782"/>
          <a:stretch/>
        </p:blipFill>
        <p:spPr bwMode="auto">
          <a:xfrm>
            <a:off x="7814092" y="1742813"/>
            <a:ext cx="1237809" cy="106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489" y="3052482"/>
            <a:ext cx="911017" cy="13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405" y="4706471"/>
            <a:ext cx="926101" cy="15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1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Warmteafgifte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2043954"/>
            <a:ext cx="3781879" cy="4525963"/>
          </a:xfrm>
        </p:spPr>
        <p:txBody>
          <a:bodyPr/>
          <a:lstStyle/>
          <a:p>
            <a:r>
              <a:rPr lang="nl-NL" dirty="0" smtClean="0"/>
              <a:t>Straling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Stroming</a:t>
            </a:r>
          </a:p>
          <a:p>
            <a:endParaRPr lang="nl-NL" dirty="0"/>
          </a:p>
          <a:p>
            <a:r>
              <a:rPr lang="nl-NL" dirty="0" smtClean="0"/>
              <a:t>Geleiding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944" y="1316644"/>
            <a:ext cx="2924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944" y="3396572"/>
            <a:ext cx="2924175" cy="19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9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Warmtetransport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87488" y="2783542"/>
            <a:ext cx="3781879" cy="4525963"/>
          </a:xfrm>
        </p:spPr>
        <p:txBody>
          <a:bodyPr/>
          <a:lstStyle/>
          <a:p>
            <a:r>
              <a:rPr lang="nl-NL" dirty="0" err="1" smtClean="0"/>
              <a:t>Eenpijpsysteem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558" y="1565231"/>
            <a:ext cx="2789565" cy="16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 l="10718"/>
          <a:stretch>
            <a:fillRect/>
          </a:stretch>
        </p:blipFill>
        <p:spPr bwMode="auto">
          <a:xfrm>
            <a:off x="6148854" y="3751730"/>
            <a:ext cx="3317875" cy="181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7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Warmtetransport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1613649"/>
            <a:ext cx="3781879" cy="452596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Tweepijpsysteem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8426" y="1183343"/>
            <a:ext cx="3783013" cy="20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944" y="3405937"/>
            <a:ext cx="3390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0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Warmtetransport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1566" y="2689411"/>
            <a:ext cx="4591693" cy="4862139"/>
          </a:xfrm>
        </p:spPr>
        <p:txBody>
          <a:bodyPr/>
          <a:lstStyle/>
          <a:p>
            <a:r>
              <a:rPr lang="nl-NL" dirty="0"/>
              <a:t>Pijpsysteem met verdeler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115" y="2689411"/>
            <a:ext cx="4381920" cy="27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8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Voorschriften en 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NEN 1078</a:t>
            </a:r>
          </a:p>
          <a:p>
            <a:endParaRPr lang="nl-NL" dirty="0"/>
          </a:p>
          <a:p>
            <a:r>
              <a:rPr lang="nl-NL" dirty="0" smtClean="0"/>
              <a:t>NEN 3028</a:t>
            </a:r>
          </a:p>
          <a:p>
            <a:endParaRPr lang="nl-NL" dirty="0"/>
          </a:p>
          <a:p>
            <a:r>
              <a:rPr lang="nl-NL" dirty="0" smtClean="0"/>
              <a:t>ISSO publicaties</a:t>
            </a:r>
          </a:p>
          <a:p>
            <a:endParaRPr lang="nl-NL" dirty="0"/>
          </a:p>
          <a:p>
            <a:r>
              <a:rPr lang="nl-NL" dirty="0" smtClean="0"/>
              <a:t>Bouwbesluit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590" y="1912797"/>
            <a:ext cx="2809174" cy="16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6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</a:t>
            </a:r>
            <a:r>
              <a:rPr lang="nl-NL" dirty="0"/>
              <a:t>	V</a:t>
            </a:r>
            <a:r>
              <a:rPr lang="nl-NL" dirty="0" smtClean="0"/>
              <a:t>ragen</a:t>
            </a:r>
            <a:endParaRPr lang="nl-NL" dirty="0"/>
          </a:p>
        </p:txBody>
      </p:sp>
      <p:pic>
        <p:nvPicPr>
          <p:cNvPr id="3074" name="Picture 2" descr="Afbeeldingsresultaat voor vragenlij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67" y="1828753"/>
            <a:ext cx="3810327" cy="34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6088" y="758732"/>
            <a:ext cx="10094912" cy="1143000"/>
          </a:xfrm>
        </p:spPr>
        <p:txBody>
          <a:bodyPr/>
          <a:lstStyle/>
          <a:p>
            <a:r>
              <a:rPr lang="nl-NL" dirty="0" smtClean="0"/>
              <a:t>			Leidingmaterialen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19" y="2367011"/>
            <a:ext cx="3781879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Eisen :</a:t>
            </a:r>
          </a:p>
          <a:p>
            <a:r>
              <a:rPr lang="nl-NL" dirty="0" smtClean="0"/>
              <a:t>Buigzaam</a:t>
            </a:r>
            <a:endParaRPr lang="nl-NL" dirty="0" smtClean="0"/>
          </a:p>
          <a:p>
            <a:r>
              <a:rPr lang="nl-NL" dirty="0" smtClean="0"/>
              <a:t>Sterk</a:t>
            </a:r>
          </a:p>
          <a:p>
            <a:r>
              <a:rPr lang="nl-NL" dirty="0" smtClean="0"/>
              <a:t>Diffusiedicht</a:t>
            </a:r>
          </a:p>
          <a:p>
            <a:r>
              <a:rPr lang="nl-NL" dirty="0" smtClean="0"/>
              <a:t>Te verbinden</a:t>
            </a:r>
          </a:p>
          <a:p>
            <a:r>
              <a:rPr lang="nl-NL" dirty="0" smtClean="0"/>
              <a:t>warmtebestendig</a:t>
            </a:r>
            <a:endParaRPr lang="nl-NL" dirty="0"/>
          </a:p>
        </p:txBody>
      </p:sp>
      <p:pic>
        <p:nvPicPr>
          <p:cNvPr id="2050" name="Picture 2" descr="Afbeeldingsresultaat voor kunststof bu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5" y="245544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382" y="960438"/>
            <a:ext cx="10094912" cy="1143000"/>
          </a:xfrm>
        </p:spPr>
        <p:txBody>
          <a:bodyPr/>
          <a:lstStyle/>
          <a:p>
            <a:r>
              <a:rPr lang="nl-NL" dirty="0" smtClean="0"/>
              <a:t>			Leidingmaterialen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25014" y="2332037"/>
            <a:ext cx="4408521" cy="4525963"/>
          </a:xfrm>
        </p:spPr>
        <p:txBody>
          <a:bodyPr/>
          <a:lstStyle/>
          <a:p>
            <a:r>
              <a:rPr lang="nl-NL" dirty="0" smtClean="0"/>
              <a:t>Dikwandig stalen buis</a:t>
            </a:r>
          </a:p>
          <a:p>
            <a:r>
              <a:rPr lang="nl-NL" dirty="0" smtClean="0"/>
              <a:t>Stalen vlambuis</a:t>
            </a:r>
          </a:p>
          <a:p>
            <a:r>
              <a:rPr lang="nl-NL" dirty="0" smtClean="0"/>
              <a:t>Kunststof buis</a:t>
            </a:r>
          </a:p>
          <a:p>
            <a:r>
              <a:rPr lang="nl-NL" dirty="0" smtClean="0"/>
              <a:t>Koperen buis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385" y="2332037"/>
            <a:ext cx="3619640" cy="22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4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73</Words>
  <Application>Microsoft Office PowerPoint</Application>
  <PresentationFormat>Breedbeeld</PresentationFormat>
  <Paragraphs>75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1_Office-thema</vt:lpstr>
      <vt:lpstr>Hoofdstuk 3: kennis maken met verwarmingstechniek</vt:lpstr>
      <vt:lpstr>Warmteafgifte</vt:lpstr>
      <vt:lpstr>Warmtetransport </vt:lpstr>
      <vt:lpstr>Warmtetransport </vt:lpstr>
      <vt:lpstr>Warmtetransport</vt:lpstr>
      <vt:lpstr>Voorschriften en regels</vt:lpstr>
      <vt:lpstr>    Vragen</vt:lpstr>
      <vt:lpstr>   Leidingmaterialen </vt:lpstr>
      <vt:lpstr>   Leidingmaterialen </vt:lpstr>
      <vt:lpstr>   </vt:lpstr>
      <vt:lpstr>PowerPoint-presentatie</vt:lpstr>
      <vt:lpstr>    Vloerverwarming</vt:lpstr>
      <vt:lpstr>     Vragen</vt:lpstr>
      <vt:lpstr>   Verwarmingstoestellen </vt:lpstr>
      <vt:lpstr>     Vragen </vt:lpstr>
      <vt:lpstr>    Appendages</vt:lpstr>
      <vt:lpstr>PowerPoint-presentatie</vt:lpstr>
      <vt:lpstr>PowerPoint-presentatie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3: kennis maken met verwarmingstechniek</dc:title>
  <dc:creator>stage</dc:creator>
  <cp:lastModifiedBy>harold</cp:lastModifiedBy>
  <cp:revision>18</cp:revision>
  <cp:lastPrinted>2018-09-04T07:10:18Z</cp:lastPrinted>
  <dcterms:created xsi:type="dcterms:W3CDTF">2018-09-03T12:28:38Z</dcterms:created>
  <dcterms:modified xsi:type="dcterms:W3CDTF">2018-09-07T06:14:36Z</dcterms:modified>
</cp:coreProperties>
</file>