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BCC85-F7E6-4977-B8BA-557EA643A4CB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42C2A-A2B8-43A3-AC37-EA038A69B4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4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4692" y="2130426"/>
            <a:ext cx="9652907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615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7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17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4257" y="274638"/>
            <a:ext cx="10178143" cy="1143000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75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7736" y="4406901"/>
            <a:ext cx="984854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77736" y="2906713"/>
            <a:ext cx="9848548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2929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212520" y="1600201"/>
            <a:ext cx="378187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378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301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152650" y="1566976"/>
            <a:ext cx="3783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152650" y="2272846"/>
            <a:ext cx="3783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3783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3783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129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39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68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7822" y="27305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18906" y="1435099"/>
            <a:ext cx="4352625" cy="469106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707822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01733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36021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487488" y="274638"/>
            <a:ext cx="10094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87488" y="1600201"/>
            <a:ext cx="100949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31371" y="188640"/>
            <a:ext cx="863600" cy="6444000"/>
          </a:xfrm>
          <a:prstGeom prst="rect">
            <a:avLst/>
          </a:prstGeom>
          <a:gradFill rotWithShape="1">
            <a:gsLst>
              <a:gs pos="0">
                <a:srgbClr val="00009A">
                  <a:alpha val="82001"/>
                </a:srgbClr>
              </a:gs>
              <a:gs pos="100000">
                <a:srgbClr val="F3F3F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1800"/>
          </a:p>
        </p:txBody>
      </p:sp>
      <p:pic>
        <p:nvPicPr>
          <p:cNvPr id="8" name="Afbeelding 7" descr="logo TSH groot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9772215" y="334094"/>
            <a:ext cx="1810185" cy="108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70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>
              <a:lumMod val="75000"/>
              <a:lumOff val="2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28800" y="865038"/>
            <a:ext cx="9652907" cy="1470025"/>
          </a:xfrm>
        </p:spPr>
        <p:txBody>
          <a:bodyPr/>
          <a:lstStyle/>
          <a:p>
            <a:r>
              <a:rPr lang="nl-NL" dirty="0" smtClean="0"/>
              <a:t>	Hoofdstuk 4: Bewerken </a:t>
            </a:r>
            <a:r>
              <a:rPr lang="nl-NL" dirty="0" err="1" smtClean="0"/>
              <a:t>dunwandig</a:t>
            </a:r>
            <a:r>
              <a:rPr lang="nl-NL" dirty="0"/>
              <a:t> </a:t>
            </a:r>
            <a:r>
              <a:rPr lang="nl-NL" dirty="0" smtClean="0"/>
              <a:t>stalen buis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 l="7601" t="12739" r="1828" b="10813"/>
          <a:stretch>
            <a:fillRect/>
          </a:stretch>
        </p:blipFill>
        <p:spPr bwMode="auto">
          <a:xfrm>
            <a:off x="3714432" y="2496427"/>
            <a:ext cx="5220335" cy="382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896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22025" y="793379"/>
            <a:ext cx="10094912" cy="1143000"/>
          </a:xfrm>
        </p:spPr>
        <p:txBody>
          <a:bodyPr/>
          <a:lstStyle/>
          <a:p>
            <a:r>
              <a:rPr lang="nl-NL" dirty="0" smtClean="0"/>
              <a:t>			</a:t>
            </a:r>
            <a:r>
              <a:rPr lang="nl-NL" dirty="0" err="1" smtClean="0"/>
              <a:t>Dunwandig</a:t>
            </a:r>
            <a:r>
              <a:rPr lang="nl-NL" dirty="0" smtClean="0"/>
              <a:t> stalen buis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22025" y="1768290"/>
            <a:ext cx="3855093" cy="4847663"/>
          </a:xfrm>
        </p:spPr>
        <p:txBody>
          <a:bodyPr>
            <a:normAutofit/>
          </a:bodyPr>
          <a:lstStyle/>
          <a:p>
            <a:r>
              <a:rPr lang="nl-NL" dirty="0" smtClean="0"/>
              <a:t>Toepassingen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Eigenschappen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Handelsvormen</a:t>
            </a:r>
            <a:endParaRPr lang="nl-NL" dirty="0"/>
          </a:p>
          <a:p>
            <a:pPr marL="857250" lvl="1" indent="-457200">
              <a:buFont typeface="+mj-lt"/>
              <a:buAutoNum type="arabicPeriod"/>
            </a:pPr>
            <a:r>
              <a:rPr lang="nl-NL" dirty="0" smtClean="0"/>
              <a:t>Buitenmiddellijn</a:t>
            </a:r>
            <a:endParaRPr lang="nl-NL" dirty="0"/>
          </a:p>
          <a:p>
            <a:pPr marL="857250" lvl="1" indent="-457200">
              <a:buFont typeface="+mj-lt"/>
              <a:buAutoNum type="arabicPeriod"/>
            </a:pPr>
            <a:r>
              <a:rPr lang="nl-NL" dirty="0" err="1" smtClean="0"/>
              <a:t>Binnenmiddellijn</a:t>
            </a:r>
            <a:endParaRPr lang="nl-NL" dirty="0" smtClean="0"/>
          </a:p>
          <a:p>
            <a:pPr marL="857250" lvl="1" indent="-457200">
              <a:buFont typeface="+mj-lt"/>
              <a:buAutoNum type="arabicPeriod"/>
            </a:pPr>
            <a:r>
              <a:rPr lang="nl-NL" dirty="0" smtClean="0"/>
              <a:t>Wanddikte</a:t>
            </a:r>
          </a:p>
          <a:p>
            <a:pPr marL="400050" lvl="1" indent="0">
              <a:buNone/>
            </a:pPr>
            <a:endParaRPr lang="nl-NL" dirty="0" smtClean="0"/>
          </a:p>
          <a:p>
            <a:r>
              <a:rPr lang="nl-NL" dirty="0" smtClean="0"/>
              <a:t>NEN 1982-15x1,5-A</a:t>
            </a:r>
          </a:p>
          <a:p>
            <a:pPr marL="857250" lvl="1" indent="-457200">
              <a:buFont typeface="+mj-lt"/>
              <a:buAutoNum type="arabicPeriod"/>
            </a:pPr>
            <a:endParaRPr lang="nl-NL" dirty="0" smtClean="0"/>
          </a:p>
        </p:txBody>
      </p:sp>
      <p:pic>
        <p:nvPicPr>
          <p:cNvPr id="5" name="Tijdelijke aanduiding voor inhoud 4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1992" y="3133164"/>
            <a:ext cx="2119172" cy="247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78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Uitrekken materialen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231" y="1342568"/>
            <a:ext cx="3781425" cy="998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Tijdelijke aanduiding voor inhoud 5"/>
          <p:cNvPicPr>
            <a:picLocks noGrp="1"/>
          </p:cNvPicPr>
          <p:nvPr>
            <p:ph sz="half" idx="2"/>
          </p:nvPr>
        </p:nvPicPr>
        <p:blipFill>
          <a:blip r:embed="rId3" cstate="print"/>
          <a:srcRect l="10744" t="9756"/>
          <a:stretch>
            <a:fillRect/>
          </a:stretch>
        </p:blipFill>
        <p:spPr bwMode="auto">
          <a:xfrm>
            <a:off x="2194129" y="2619471"/>
            <a:ext cx="1785343" cy="1573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Afbeelding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7283" y="2587212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6217" y="4798377"/>
            <a:ext cx="1701165" cy="1467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86956" y="4660582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1510" y="2714783"/>
            <a:ext cx="1903095" cy="138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Afbeelding 10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488955" y="2587212"/>
            <a:ext cx="1631950" cy="165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Afbeelding 11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59653" y="5075237"/>
            <a:ext cx="219011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Afbeelding 12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31953" y="4660582"/>
            <a:ext cx="1630045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311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Uitrekken materiaal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2206" y="1774023"/>
            <a:ext cx="17335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6338" y="1628608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Afbeelding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65" y="4498601"/>
            <a:ext cx="1967230" cy="151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6338" y="4498601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Tijdelijke aanduiding voor inhoud 8"/>
          <p:cNvPicPr>
            <a:picLocks noGrp="1"/>
          </p:cNvPicPr>
          <p:nvPr>
            <p:ph sz="half" idx="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2977" y="1602573"/>
            <a:ext cx="19812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fbeelding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375541" y="1628608"/>
            <a:ext cx="1630680" cy="160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kstvak 10"/>
          <p:cNvSpPr txBox="1"/>
          <p:nvPr/>
        </p:nvSpPr>
        <p:spPr>
          <a:xfrm>
            <a:off x="7701186" y="3695961"/>
            <a:ext cx="4087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beugelmateriaal</a:t>
            </a:r>
            <a:endParaRPr lang="nl-NL" sz="2400" dirty="0"/>
          </a:p>
        </p:txBody>
      </p:sp>
      <p:pic>
        <p:nvPicPr>
          <p:cNvPr id="1026" name="Picture 2" descr="Afbeeldingsresultaat voor flamco beugel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919" y="4498601"/>
            <a:ext cx="1437622" cy="1437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71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Materialenlijst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44960" t="21398" r="25880" b="10392"/>
          <a:stretch/>
        </p:blipFill>
        <p:spPr>
          <a:xfrm>
            <a:off x="3738283" y="1281078"/>
            <a:ext cx="4234329" cy="557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4257" y="1834497"/>
            <a:ext cx="10178143" cy="1143000"/>
          </a:xfrm>
        </p:spPr>
        <p:txBody>
          <a:bodyPr/>
          <a:lstStyle/>
          <a:p>
            <a:r>
              <a:rPr lang="nl-NL" dirty="0" smtClean="0"/>
              <a:t>		Leidingaanleg </a:t>
            </a:r>
            <a:r>
              <a:rPr lang="nl-NL" dirty="0" err="1" smtClean="0"/>
              <a:t>meerlaagse</a:t>
            </a:r>
            <a:r>
              <a:rPr lang="nl-NL" dirty="0" smtClean="0"/>
              <a:t> kunststofbuis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5191" y="3523131"/>
            <a:ext cx="3885126" cy="2225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258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4256" y="745285"/>
            <a:ext cx="10178143" cy="1143000"/>
          </a:xfrm>
        </p:spPr>
        <p:txBody>
          <a:bodyPr/>
          <a:lstStyle/>
          <a:p>
            <a:r>
              <a:rPr lang="nl-NL" dirty="0" smtClean="0"/>
              <a:t>				Opdracht MK1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 cstate="print"/>
          <a:srcRect l="5206"/>
          <a:stretch>
            <a:fillRect/>
          </a:stretch>
        </p:blipFill>
        <p:spPr bwMode="auto">
          <a:xfrm>
            <a:off x="4411516" y="1788459"/>
            <a:ext cx="4163624" cy="506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838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9</Words>
  <Application>Microsoft Office PowerPoint</Application>
  <PresentationFormat>Breedbeeld</PresentationFormat>
  <Paragraphs>18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1_Office-thema</vt:lpstr>
      <vt:lpstr> Hoofdstuk 4: Bewerken dunwandig stalen buis</vt:lpstr>
      <vt:lpstr>   Dunwandig stalen buis</vt:lpstr>
      <vt:lpstr>   Uitrekken materialen</vt:lpstr>
      <vt:lpstr>   Uitrekken materiaal</vt:lpstr>
      <vt:lpstr>   Materialenlijst</vt:lpstr>
      <vt:lpstr>  Leidingaanleg meerlaagse kunststofbuis</vt:lpstr>
      <vt:lpstr>    Opdracht MK1</vt:lpstr>
    </vt:vector>
  </TitlesOfParts>
  <Company>DIGNO i.o. Circle U en TSH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4: Bewerken dunwandig stalen buis</dc:title>
  <dc:creator>stage</dc:creator>
  <cp:lastModifiedBy>administratie</cp:lastModifiedBy>
  <cp:revision>9</cp:revision>
  <cp:lastPrinted>2018-09-04T12:23:40Z</cp:lastPrinted>
  <dcterms:created xsi:type="dcterms:W3CDTF">2018-09-04T07:20:22Z</dcterms:created>
  <dcterms:modified xsi:type="dcterms:W3CDTF">2018-09-07T09:22:47Z</dcterms:modified>
</cp:coreProperties>
</file>