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09D09-F32C-4859-AB48-90B6ED170158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570FE-4C03-49B0-905C-7250011617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16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4692" y="2130426"/>
            <a:ext cx="9652907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393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14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34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7" y="274638"/>
            <a:ext cx="10178143" cy="1143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58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7736" y="4406901"/>
            <a:ext cx="98485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77736" y="2906713"/>
            <a:ext cx="9848548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6368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12520" y="1600201"/>
            <a:ext cx="378187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378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68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52650" y="1566976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152650" y="2272846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67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7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23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782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18906" y="1435099"/>
            <a:ext cx="4352625" cy="469106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707822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0954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033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87488" y="1600201"/>
            <a:ext cx="10094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1371" y="188640"/>
            <a:ext cx="863600" cy="6444000"/>
          </a:xfrm>
          <a:prstGeom prst="rect">
            <a:avLst/>
          </a:prstGeom>
          <a:gradFill rotWithShape="1">
            <a:gsLst>
              <a:gs pos="0">
                <a:srgbClr val="00009A">
                  <a:alpha val="82001"/>
                </a:srgbClr>
              </a:gs>
              <a:gs pos="100000">
                <a:srgbClr val="F3F3F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8" name="Afbeelding 7" descr="logo TSH groo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917989" y="334094"/>
            <a:ext cx="1664411" cy="10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5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18821" y="1462816"/>
            <a:ext cx="9652907" cy="1470025"/>
          </a:xfrm>
        </p:spPr>
        <p:txBody>
          <a:bodyPr/>
          <a:lstStyle/>
          <a:p>
            <a:r>
              <a:rPr lang="nl-NL" dirty="0" smtClean="0"/>
              <a:t>	Hoofdstuk 5: kennismaken met watertoevoer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5267" y="3072988"/>
            <a:ext cx="4101465" cy="305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1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8432" y="1175390"/>
            <a:ext cx="10094912" cy="1143000"/>
          </a:xfrm>
        </p:spPr>
        <p:txBody>
          <a:bodyPr/>
          <a:lstStyle/>
          <a:p>
            <a:r>
              <a:rPr lang="nl-NL" dirty="0" smtClean="0"/>
              <a:t>				De watermeter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466" y="3190247"/>
            <a:ext cx="2476098" cy="270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7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783" y="711367"/>
            <a:ext cx="10094912" cy="1143000"/>
          </a:xfrm>
        </p:spPr>
        <p:txBody>
          <a:bodyPr/>
          <a:lstStyle/>
          <a:p>
            <a:r>
              <a:rPr lang="nl-NL" dirty="0" smtClean="0"/>
              <a:t>				Afsluiters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03873" y="2484970"/>
            <a:ext cx="3781879" cy="4525963"/>
          </a:xfrm>
        </p:spPr>
        <p:txBody>
          <a:bodyPr/>
          <a:lstStyle/>
          <a:p>
            <a:r>
              <a:rPr lang="nl-NL" dirty="0" smtClean="0"/>
              <a:t>Klepafsluiters</a:t>
            </a:r>
          </a:p>
          <a:p>
            <a:endParaRPr lang="nl-NL" dirty="0" smtClean="0"/>
          </a:p>
          <a:p>
            <a:r>
              <a:rPr lang="nl-NL" dirty="0" smtClean="0"/>
              <a:t>Membraanafsluiters</a:t>
            </a:r>
          </a:p>
          <a:p>
            <a:endParaRPr lang="nl-NL" dirty="0" smtClean="0"/>
          </a:p>
          <a:p>
            <a:r>
              <a:rPr lang="nl-NL" dirty="0" smtClean="0"/>
              <a:t>Hoekstopkranen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Aftapkraantje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4218" y="1593459"/>
            <a:ext cx="1733265" cy="170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2575" y="2571488"/>
            <a:ext cx="1737995" cy="16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0931" y="3378891"/>
            <a:ext cx="1394460" cy="20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64794" y="4747951"/>
            <a:ext cx="218313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81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5726" y="629480"/>
            <a:ext cx="10094912" cy="1143000"/>
          </a:xfrm>
        </p:spPr>
        <p:txBody>
          <a:bodyPr/>
          <a:lstStyle/>
          <a:p>
            <a:r>
              <a:rPr lang="nl-NL" dirty="0" smtClean="0"/>
              <a:t>				Beveiligingen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Keerklep 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Beluchter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282" y="2221611"/>
            <a:ext cx="1085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 t="27632"/>
          <a:stretch>
            <a:fillRect/>
          </a:stretch>
        </p:blipFill>
        <p:spPr bwMode="auto">
          <a:xfrm>
            <a:off x="5691429" y="2221611"/>
            <a:ext cx="4903470" cy="17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 rotWithShape="1">
          <a:blip r:embed="rId4" cstate="print"/>
          <a:srcRect l="5896" t="1915" r="49899" b="18444"/>
          <a:stretch/>
        </p:blipFill>
        <p:spPr bwMode="auto">
          <a:xfrm>
            <a:off x="2442948" y="4783540"/>
            <a:ext cx="2021045" cy="207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0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5892" y="1175390"/>
            <a:ext cx="10178143" cy="1143000"/>
          </a:xfrm>
        </p:spPr>
        <p:txBody>
          <a:bodyPr/>
          <a:lstStyle/>
          <a:p>
            <a:r>
              <a:rPr lang="nl-NL" dirty="0" smtClean="0"/>
              <a:t>					Vragen</a:t>
            </a:r>
            <a:endParaRPr lang="nl-NL" dirty="0"/>
          </a:p>
        </p:txBody>
      </p:sp>
      <p:pic>
        <p:nvPicPr>
          <p:cNvPr id="5126" name="Picture 6" descr="Afbeeldingsresultaat voor denk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60" y="2318390"/>
            <a:ext cx="2372290" cy="31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Tapkranen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Koudwaterkranen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973" y="2785008"/>
            <a:ext cx="1809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574" y="2785008"/>
            <a:ext cx="2000885" cy="214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 rotWithShape="1">
          <a:blip r:embed="rId4" cstate="print"/>
          <a:srcRect b="14245"/>
          <a:stretch/>
        </p:blipFill>
        <p:spPr bwMode="auto">
          <a:xfrm>
            <a:off x="4993956" y="2785008"/>
            <a:ext cx="2000885" cy="186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9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Mengkranen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301" y="2156346"/>
            <a:ext cx="2650699" cy="25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ijdelijke aanduiding voor inhoud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7636" y="2156346"/>
            <a:ext cx="2608251" cy="25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80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7885" y="1161742"/>
            <a:ext cx="10178143" cy="1143000"/>
          </a:xfrm>
        </p:spPr>
        <p:txBody>
          <a:bodyPr/>
          <a:lstStyle/>
          <a:p>
            <a:r>
              <a:rPr lang="nl-NL" dirty="0" smtClean="0"/>
              <a:t>				Spoelinrichtingen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756" y="3044741"/>
            <a:ext cx="3962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6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764" y="1212547"/>
            <a:ext cx="10094912" cy="1143000"/>
          </a:xfrm>
        </p:spPr>
        <p:txBody>
          <a:bodyPr/>
          <a:lstStyle/>
          <a:p>
            <a:r>
              <a:rPr lang="nl-NL" dirty="0" smtClean="0"/>
              <a:t>			Warmtetapwatervoorziening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03764" y="3210312"/>
            <a:ext cx="9723627" cy="25302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l-NL" dirty="0" smtClean="0"/>
              <a:t>Doorstroomtoestellen 				Voorraadtoestellen</a:t>
            </a:r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t="3354" r="14451"/>
          <a:stretch/>
        </p:blipFill>
        <p:spPr bwMode="auto">
          <a:xfrm>
            <a:off x="2707687" y="4077482"/>
            <a:ext cx="817283" cy="194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1241" y="3679515"/>
            <a:ext cx="17989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462" y="3776843"/>
            <a:ext cx="1192929" cy="254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6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872" y="1177131"/>
            <a:ext cx="10178143" cy="1143000"/>
          </a:xfrm>
        </p:spPr>
        <p:txBody>
          <a:bodyPr/>
          <a:lstStyle/>
          <a:p>
            <a:pPr algn="ctr"/>
            <a:r>
              <a:rPr lang="nl-NL" dirty="0" smtClean="0"/>
              <a:t>Vragen</a:t>
            </a:r>
            <a:endParaRPr lang="nl-NL" dirty="0"/>
          </a:p>
        </p:txBody>
      </p:sp>
      <p:pic>
        <p:nvPicPr>
          <p:cNvPr id="6146" name="Picture 2" descr="Afbeeldingsresultaat voor slim zij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43" y="2947928"/>
            <a:ext cx="3175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Waterverbruik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003" t="30871" r="35126" b="29339"/>
          <a:stretch/>
        </p:blipFill>
        <p:spPr>
          <a:xfrm>
            <a:off x="1748117" y="1990163"/>
            <a:ext cx="4182036" cy="3136528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8247" y="1990163"/>
            <a:ext cx="4035612" cy="279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7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Vragen </a:t>
            </a:r>
            <a:endParaRPr lang="nl-NL" dirty="0"/>
          </a:p>
        </p:txBody>
      </p:sp>
      <p:pic>
        <p:nvPicPr>
          <p:cNvPr id="1026" name="Picture 2" descr="Afbeeldingsresultaat voor denk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84" y="1988969"/>
            <a:ext cx="4575688" cy="32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Waterwinning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38462" y="2332037"/>
            <a:ext cx="4995104" cy="4525963"/>
          </a:xfrm>
        </p:spPr>
        <p:txBody>
          <a:bodyPr/>
          <a:lstStyle/>
          <a:p>
            <a:r>
              <a:rPr lang="nl-NL" dirty="0" smtClean="0"/>
              <a:t>Uit de grond of uit de rivier</a:t>
            </a:r>
          </a:p>
          <a:p>
            <a:pPr lvl="1"/>
            <a:r>
              <a:rPr lang="nl-NL" dirty="0" smtClean="0"/>
              <a:t>Grondwater</a:t>
            </a:r>
          </a:p>
          <a:p>
            <a:pPr lvl="1"/>
            <a:r>
              <a:rPr lang="nl-NL" dirty="0" smtClean="0"/>
              <a:t>Oppervlaktewater</a:t>
            </a:r>
          </a:p>
          <a:p>
            <a:pPr marL="57150" indent="0">
              <a:buNone/>
            </a:pPr>
            <a:endParaRPr lang="nl-NL" dirty="0"/>
          </a:p>
          <a:p>
            <a:pPr marL="5715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34" y="3903524"/>
            <a:ext cx="5676866" cy="226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5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8046" y="1290920"/>
            <a:ext cx="10178143" cy="1143000"/>
          </a:xfrm>
        </p:spPr>
        <p:txBody>
          <a:bodyPr/>
          <a:lstStyle/>
          <a:p>
            <a:r>
              <a:rPr lang="nl-NL" dirty="0" smtClean="0"/>
              <a:t>			Eisen aan drinkwater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1994" y="2292857"/>
            <a:ext cx="10094912" cy="2690188"/>
          </a:xfrm>
        </p:spPr>
        <p:txBody>
          <a:bodyPr>
            <a:normAutofit/>
          </a:bodyPr>
          <a:lstStyle/>
          <a:p>
            <a:r>
              <a:rPr lang="nl-NL" sz="2800" dirty="0" smtClean="0"/>
              <a:t>Het moet kleur- en reukloos en aangenaam van smaak zijn</a:t>
            </a:r>
          </a:p>
          <a:p>
            <a:r>
              <a:rPr lang="nl-NL" sz="2800" dirty="0" smtClean="0"/>
              <a:t>Het moet helder zijn</a:t>
            </a:r>
          </a:p>
          <a:p>
            <a:r>
              <a:rPr lang="nl-NL" sz="2800" dirty="0" smtClean="0"/>
              <a:t>De temperatuur moet ongeveer 12</a:t>
            </a:r>
            <a:r>
              <a:rPr lang="nl-NL" sz="2800" dirty="0" smtClean="0">
                <a:sym typeface="Symbol" panose="05050102010706020507" pitchFamily="18" charset="2"/>
              </a:rPr>
              <a:t>C bedragen</a:t>
            </a:r>
          </a:p>
          <a:p>
            <a:r>
              <a:rPr lang="nl-NL" sz="2800" dirty="0" smtClean="0">
                <a:sym typeface="Symbol" panose="05050102010706020507" pitchFamily="18" charset="2"/>
              </a:rPr>
              <a:t>Het mag geen gevaarlijke stoffen bevatten</a:t>
            </a:r>
          </a:p>
          <a:p>
            <a:r>
              <a:rPr lang="nl-NL" sz="2800" dirty="0" smtClean="0">
                <a:sym typeface="Symbol" panose="05050102010706020507" pitchFamily="18" charset="2"/>
              </a:rPr>
              <a:t>Het mag geen ziekteverwekkende bacteriën bevatten</a:t>
            </a:r>
            <a:endParaRPr lang="nl-NL" sz="2800" dirty="0"/>
          </a:p>
        </p:txBody>
      </p:sp>
      <p:pic>
        <p:nvPicPr>
          <p:cNvPr id="2054" name="Picture 6" descr="Afbeeldingsresultaat voor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1315700"/>
            <a:ext cx="3125506" cy="208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36" y="5079298"/>
            <a:ext cx="3228228" cy="15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5281" y="1296614"/>
            <a:ext cx="10178143" cy="1143000"/>
          </a:xfrm>
        </p:spPr>
        <p:txBody>
          <a:bodyPr/>
          <a:lstStyle/>
          <a:p>
            <a:pPr algn="ctr"/>
            <a:r>
              <a:rPr lang="nl-NL" dirty="0" smtClean="0"/>
              <a:t>Vragen</a:t>
            </a:r>
            <a:endParaRPr lang="nl-NL" dirty="0"/>
          </a:p>
        </p:txBody>
      </p:sp>
      <p:pic>
        <p:nvPicPr>
          <p:cNvPr id="3074" name="Picture 2" descr="Afbeeldingsresultaat voor mak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15" y="3025589"/>
            <a:ext cx="5533274" cy="25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Voorschriften en richtlijnen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25415" y="2473657"/>
            <a:ext cx="3781879" cy="4525963"/>
          </a:xfrm>
        </p:spPr>
        <p:txBody>
          <a:bodyPr/>
          <a:lstStyle/>
          <a:p>
            <a:r>
              <a:rPr lang="nl-NL" dirty="0" smtClean="0"/>
              <a:t>Bouwbesluit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NEN 1006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VEWIN-werkbladen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2055" y="2023282"/>
            <a:ext cx="1627389" cy="153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504" y="3773406"/>
            <a:ext cx="167894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619" y="4912237"/>
            <a:ext cx="1393825" cy="14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8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419" y="1151508"/>
            <a:ext cx="10094912" cy="1143000"/>
          </a:xfrm>
        </p:spPr>
        <p:txBody>
          <a:bodyPr/>
          <a:lstStyle/>
          <a:p>
            <a:r>
              <a:rPr lang="nl-NL" dirty="0" smtClean="0"/>
              <a:t>			De drinkwaterinstallatie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419" y="2528249"/>
            <a:ext cx="4638655" cy="4525963"/>
          </a:xfrm>
        </p:spPr>
        <p:txBody>
          <a:bodyPr/>
          <a:lstStyle/>
          <a:p>
            <a:r>
              <a:rPr lang="nl-NL" dirty="0" smtClean="0"/>
              <a:t>Leidingen</a:t>
            </a:r>
          </a:p>
          <a:p>
            <a:r>
              <a:rPr lang="nl-NL" dirty="0" smtClean="0"/>
              <a:t>Watermeter</a:t>
            </a:r>
          </a:p>
          <a:p>
            <a:r>
              <a:rPr lang="nl-NL" dirty="0" smtClean="0"/>
              <a:t>Afsluiters</a:t>
            </a:r>
          </a:p>
          <a:p>
            <a:r>
              <a:rPr lang="nl-NL" dirty="0" smtClean="0"/>
              <a:t>Beveiligingen</a:t>
            </a:r>
          </a:p>
          <a:p>
            <a:r>
              <a:rPr lang="nl-NL" dirty="0" smtClean="0"/>
              <a:t>Tapkranen</a:t>
            </a:r>
          </a:p>
          <a:p>
            <a:r>
              <a:rPr lang="nl-NL" dirty="0" smtClean="0"/>
              <a:t>warmtapwatervoorziening</a:t>
            </a:r>
            <a:endParaRPr lang="nl-NL" dirty="0"/>
          </a:p>
        </p:txBody>
      </p:sp>
      <p:pic>
        <p:nvPicPr>
          <p:cNvPr id="4098" name="Picture 2" descr="Afbeeldingsresultaat voor waterlei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17" y="2528249"/>
            <a:ext cx="3783013" cy="218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6670" y="1148094"/>
            <a:ext cx="10094912" cy="1143000"/>
          </a:xfrm>
        </p:spPr>
        <p:txBody>
          <a:bodyPr/>
          <a:lstStyle/>
          <a:p>
            <a:r>
              <a:rPr lang="nl-NL" dirty="0" smtClean="0"/>
              <a:t>			Leidingmaterialen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8119" y="2784144"/>
            <a:ext cx="3781879" cy="4525963"/>
          </a:xfrm>
        </p:spPr>
        <p:txBody>
          <a:bodyPr/>
          <a:lstStyle/>
          <a:p>
            <a:r>
              <a:rPr lang="nl-NL" dirty="0" smtClean="0"/>
              <a:t>Pvc</a:t>
            </a:r>
          </a:p>
          <a:p>
            <a:r>
              <a:rPr lang="nl-NL" dirty="0" smtClean="0"/>
              <a:t>PE</a:t>
            </a:r>
          </a:p>
          <a:p>
            <a:r>
              <a:rPr lang="nl-NL" dirty="0" smtClean="0"/>
              <a:t>Composiet</a:t>
            </a:r>
          </a:p>
          <a:p>
            <a:r>
              <a:rPr lang="nl-NL" dirty="0" smtClean="0"/>
              <a:t>Koper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464" y="2784144"/>
            <a:ext cx="3890643" cy="147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9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68</Words>
  <Application>Microsoft Office PowerPoint</Application>
  <PresentationFormat>Breedbeeld</PresentationFormat>
  <Paragraphs>61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Trebuchet MS</vt:lpstr>
      <vt:lpstr>1_Office-thema</vt:lpstr>
      <vt:lpstr> Hoofdstuk 5: kennismaken met watertoevoer</vt:lpstr>
      <vt:lpstr>    Waterverbruik </vt:lpstr>
      <vt:lpstr>     Vragen </vt:lpstr>
      <vt:lpstr>Waterwinning </vt:lpstr>
      <vt:lpstr>   Eisen aan drinkwater</vt:lpstr>
      <vt:lpstr>Vragen</vt:lpstr>
      <vt:lpstr>  Voorschriften en richtlijnen</vt:lpstr>
      <vt:lpstr>   De drinkwaterinstallatie</vt:lpstr>
      <vt:lpstr>   Leidingmaterialen </vt:lpstr>
      <vt:lpstr>    De watermeter</vt:lpstr>
      <vt:lpstr>    Afsluiters</vt:lpstr>
      <vt:lpstr>    Beveiligingen </vt:lpstr>
      <vt:lpstr>     Vragen</vt:lpstr>
      <vt:lpstr>    Tapkranen </vt:lpstr>
      <vt:lpstr>    Mengkranen </vt:lpstr>
      <vt:lpstr>    Spoelinrichtingen </vt:lpstr>
      <vt:lpstr>   Warmtetapwatervoorziening </vt:lpstr>
      <vt:lpstr>Vragen</vt:lpstr>
    </vt:vector>
  </TitlesOfParts>
  <Company>DIGNO i.o. Circle U en TSH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5: kennismaken met watertoevoer</dc:title>
  <dc:creator>stage</dc:creator>
  <cp:lastModifiedBy>administratie</cp:lastModifiedBy>
  <cp:revision>12</cp:revision>
  <cp:lastPrinted>2018-09-04T12:22:16Z</cp:lastPrinted>
  <dcterms:created xsi:type="dcterms:W3CDTF">2018-09-04T10:41:38Z</dcterms:created>
  <dcterms:modified xsi:type="dcterms:W3CDTF">2018-09-07T09:24:51Z</dcterms:modified>
</cp:coreProperties>
</file>