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4692" y="2130426"/>
            <a:ext cx="9652907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293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87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72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7" y="274638"/>
            <a:ext cx="10178143" cy="1143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33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7736" y="4406901"/>
            <a:ext cx="98485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7736" y="2906713"/>
            <a:ext cx="9848548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3010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12520" y="1600201"/>
            <a:ext cx="378187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378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53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52650" y="1566976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152650" y="2272846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483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5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27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782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18906" y="1435099"/>
            <a:ext cx="4352625" cy="469106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707822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4296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9902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87488" y="1600201"/>
            <a:ext cx="10094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1371" y="188640"/>
            <a:ext cx="863600" cy="6444000"/>
          </a:xfrm>
          <a:prstGeom prst="rect">
            <a:avLst/>
          </a:prstGeom>
          <a:gradFill rotWithShape="1">
            <a:gsLst>
              <a:gs pos="0">
                <a:srgbClr val="00009A">
                  <a:alpha val="82001"/>
                </a:srgbClr>
              </a:gs>
              <a:gs pos="100000">
                <a:srgbClr val="F3F3F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8" name="Afbeelding 7" descr="logo TSH groo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909920" y="274638"/>
            <a:ext cx="1672480" cy="10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2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8800" y="1114426"/>
            <a:ext cx="9652907" cy="1470025"/>
          </a:xfrm>
        </p:spPr>
        <p:txBody>
          <a:bodyPr/>
          <a:lstStyle/>
          <a:p>
            <a:r>
              <a:rPr lang="nl-NL" dirty="0" smtClean="0"/>
              <a:t>	Hoofdstuk 8: Eigenschappen PVC buis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099" y="2782888"/>
            <a:ext cx="5194301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5" y="1036638"/>
            <a:ext cx="10178143" cy="1143000"/>
          </a:xfrm>
        </p:spPr>
        <p:txBody>
          <a:bodyPr/>
          <a:lstStyle/>
          <a:p>
            <a:r>
              <a:rPr lang="nl-NL" dirty="0" smtClean="0"/>
              <a:t>			Muurbeugels met rubber inlage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 l="5911"/>
          <a:stretch>
            <a:fillRect/>
          </a:stretch>
        </p:blipFill>
        <p:spPr bwMode="auto">
          <a:xfrm>
            <a:off x="5122145" y="2588419"/>
            <a:ext cx="274236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42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5357" y="1085594"/>
            <a:ext cx="10178143" cy="1143000"/>
          </a:xfrm>
        </p:spPr>
        <p:txBody>
          <a:bodyPr/>
          <a:lstStyle/>
          <a:p>
            <a:r>
              <a:rPr lang="nl-NL" dirty="0" smtClean="0"/>
              <a:t>					PP Buis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0" y="2584194"/>
            <a:ext cx="7979093" cy="325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30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65" t="33672" r="33963" b="23115"/>
          <a:stretch/>
        </p:blipFill>
        <p:spPr>
          <a:xfrm>
            <a:off x="3162300" y="768166"/>
            <a:ext cx="5425289" cy="55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86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158" t="25572" r="37615" b="16913"/>
          <a:stretch/>
        </p:blipFill>
        <p:spPr>
          <a:xfrm>
            <a:off x="1790700" y="1600201"/>
            <a:ext cx="2781300" cy="4233756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3235" t="23485" r="34201" b="24060"/>
          <a:stretch/>
        </p:blipFill>
        <p:spPr>
          <a:xfrm>
            <a:off x="6756400" y="1709732"/>
            <a:ext cx="3200399" cy="41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9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6957" y="1112838"/>
            <a:ext cx="10178143" cy="1143000"/>
          </a:xfrm>
        </p:spPr>
        <p:txBody>
          <a:bodyPr/>
          <a:lstStyle/>
          <a:p>
            <a:r>
              <a:rPr lang="nl-NL" dirty="0" smtClean="0"/>
              <a:t>		Verbinden met manchethulpstukken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200" y="3232944"/>
            <a:ext cx="3467894" cy="30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738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PVC buis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60020" y="1905001"/>
            <a:ext cx="3781879" cy="4525963"/>
          </a:xfrm>
        </p:spPr>
        <p:txBody>
          <a:bodyPr/>
          <a:lstStyle/>
          <a:p>
            <a:r>
              <a:rPr lang="nl-NL" dirty="0" smtClean="0"/>
              <a:t>Toepassingen</a:t>
            </a:r>
          </a:p>
          <a:p>
            <a:endParaRPr lang="nl-NL" dirty="0"/>
          </a:p>
          <a:p>
            <a:r>
              <a:rPr lang="nl-NL" dirty="0" smtClean="0"/>
              <a:t>Eigenschappen</a:t>
            </a:r>
          </a:p>
          <a:p>
            <a:endParaRPr lang="nl-NL" dirty="0"/>
          </a:p>
          <a:p>
            <a:r>
              <a:rPr lang="nl-NL" dirty="0" smtClean="0"/>
              <a:t>Handelsvormen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6956" y="1290638"/>
            <a:ext cx="2001044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9482" t="64074" r="40222" b="15370"/>
          <a:stretch/>
        </p:blipFill>
        <p:spPr>
          <a:xfrm>
            <a:off x="7137400" y="3463132"/>
            <a:ext cx="4179900" cy="17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Buismaterialen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814" t="30610" r="40974" b="14395"/>
          <a:stretch/>
        </p:blipFill>
        <p:spPr>
          <a:xfrm>
            <a:off x="1691892" y="2111071"/>
            <a:ext cx="2832100" cy="4416730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2564" t="28099" r="36887" b="25320"/>
          <a:stretch/>
        </p:blipFill>
        <p:spPr>
          <a:xfrm>
            <a:off x="8304855" y="2320494"/>
            <a:ext cx="3277545" cy="39978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32074" t="33333" r="35926" b="39074"/>
          <a:stretch/>
        </p:blipFill>
        <p:spPr>
          <a:xfrm>
            <a:off x="4523992" y="2954764"/>
            <a:ext cx="3559558" cy="24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Ontbramen van kunststof buis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85420" y="2222501"/>
            <a:ext cx="3781879" cy="4525963"/>
          </a:xfrm>
        </p:spPr>
        <p:txBody>
          <a:bodyPr/>
          <a:lstStyle/>
          <a:p>
            <a:r>
              <a:rPr lang="nl-NL" dirty="0" smtClean="0"/>
              <a:t>Uitwendige bramen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Inwendige bramen</a:t>
            </a:r>
            <a:endParaRPr lang="nl-NL" dirty="0"/>
          </a:p>
        </p:txBody>
      </p:sp>
      <p:pic>
        <p:nvPicPr>
          <p:cNvPr id="9" name="Tijdelijke aanduiding voor inhoud 8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144" y="1735931"/>
            <a:ext cx="1914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579" y="4485482"/>
            <a:ext cx="1990090" cy="165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9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Lijmen van </a:t>
            </a:r>
            <a:r>
              <a:rPr lang="nl-NL" dirty="0" err="1" smtClean="0"/>
              <a:t>PVC-buis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PVC-lijm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Ontvetten</a:t>
            </a:r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602" y="1787330"/>
            <a:ext cx="2426494" cy="167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fbeeldingsresultaat voor methylethylke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172150"/>
            <a:ext cx="3247674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1299" y="1523561"/>
            <a:ext cx="2685415" cy="227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29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8857" y="1094581"/>
            <a:ext cx="10178143" cy="1143000"/>
          </a:xfrm>
        </p:spPr>
        <p:txBody>
          <a:bodyPr/>
          <a:lstStyle/>
          <a:p>
            <a:r>
              <a:rPr lang="nl-NL" dirty="0" smtClean="0"/>
              <a:t>				Vragen</a:t>
            </a:r>
            <a:endParaRPr lang="nl-NL" dirty="0"/>
          </a:p>
        </p:txBody>
      </p:sp>
      <p:pic>
        <p:nvPicPr>
          <p:cNvPr id="3074" name="Picture 2" descr="Afbeeldingsresultaat voor pvc bu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44" y="282178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3592" y="1114426"/>
            <a:ext cx="9652907" cy="1470025"/>
          </a:xfrm>
        </p:spPr>
        <p:txBody>
          <a:bodyPr/>
          <a:lstStyle/>
          <a:p>
            <a:pPr algn="ctr"/>
            <a:r>
              <a:rPr lang="nl-NL" dirty="0" smtClean="0"/>
              <a:t>Hoofdstuk 9: PE buis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Afbeeldingsresultaat voor pe bu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2425700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888" y="1100138"/>
            <a:ext cx="10094912" cy="1143000"/>
          </a:xfrm>
        </p:spPr>
        <p:txBody>
          <a:bodyPr/>
          <a:lstStyle/>
          <a:p>
            <a:r>
              <a:rPr lang="nl-NL" dirty="0" smtClean="0"/>
              <a:t>				PE buis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8120" y="3162301"/>
            <a:ext cx="3781879" cy="4525963"/>
          </a:xfrm>
        </p:spPr>
        <p:txBody>
          <a:bodyPr/>
          <a:lstStyle/>
          <a:p>
            <a:r>
              <a:rPr lang="nl-NL" dirty="0" smtClean="0"/>
              <a:t>Toepassingen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Eigenschappen</a:t>
            </a:r>
            <a:endParaRPr lang="nl-NL" dirty="0"/>
          </a:p>
        </p:txBody>
      </p:sp>
      <p:pic>
        <p:nvPicPr>
          <p:cNvPr id="5122" name="Picture 2" descr="Afbeeldingsresultaat voor pe bu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27401"/>
            <a:ext cx="4313080" cy="18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4509" t="28931" r="35936" b="16913"/>
          <a:stretch/>
        </p:blipFill>
        <p:spPr>
          <a:xfrm>
            <a:off x="2222500" y="1676254"/>
            <a:ext cx="3111500" cy="4561179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1557" t="28940" r="41586" b="21543"/>
          <a:stretch/>
        </p:blipFill>
        <p:spPr>
          <a:xfrm>
            <a:off x="6807198" y="1781728"/>
            <a:ext cx="2844801" cy="41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16</Words>
  <Application>Microsoft Office PowerPoint</Application>
  <PresentationFormat>Breedbeeld</PresentationFormat>
  <Paragraphs>33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1_Office-thema</vt:lpstr>
      <vt:lpstr> Hoofdstuk 8: Eigenschappen PVC buis</vt:lpstr>
      <vt:lpstr>    PVC buis</vt:lpstr>
      <vt:lpstr>    Buismaterialen</vt:lpstr>
      <vt:lpstr>   Ontbramen van kunststof buis </vt:lpstr>
      <vt:lpstr>   Lijmen van PVC-buis</vt:lpstr>
      <vt:lpstr>    Vragen</vt:lpstr>
      <vt:lpstr>Hoofdstuk 9: PE buis</vt:lpstr>
      <vt:lpstr>    PE buis</vt:lpstr>
      <vt:lpstr>PowerPoint-presentatie</vt:lpstr>
      <vt:lpstr>   Muurbeugels met rubber inlage</vt:lpstr>
      <vt:lpstr>     PP Buis</vt:lpstr>
      <vt:lpstr>PowerPoint-presentatie</vt:lpstr>
      <vt:lpstr>PowerPoint-presentatie</vt:lpstr>
      <vt:lpstr>  Verbinden met manchethulpstukken</vt:lpstr>
    </vt:vector>
  </TitlesOfParts>
  <Company>DIGNO i.o. Circle U en TSH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8: Eigenschappen PVC buis</dc:title>
  <dc:creator>stage</dc:creator>
  <cp:lastModifiedBy>administratie</cp:lastModifiedBy>
  <cp:revision>9</cp:revision>
  <dcterms:created xsi:type="dcterms:W3CDTF">2018-09-05T10:44:53Z</dcterms:created>
  <dcterms:modified xsi:type="dcterms:W3CDTF">2018-09-07T09:28:47Z</dcterms:modified>
</cp:coreProperties>
</file>